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68" r:id="rId4"/>
    <p:sldId id="259" r:id="rId5"/>
    <p:sldId id="269" r:id="rId6"/>
    <p:sldId id="260" r:id="rId7"/>
    <p:sldId id="261" r:id="rId8"/>
    <p:sldId id="263" r:id="rId9"/>
    <p:sldId id="262" r:id="rId10"/>
    <p:sldId id="264" r:id="rId11"/>
    <p:sldId id="265" r:id="rId12"/>
    <p:sldId id="266" r:id="rId13"/>
    <p:sldId id="270"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36F142-A7A7-439D-89D6-D87B365D6715}" v="59" dt="2024-10-28T09:21:39.5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3" autoAdjust="0"/>
    <p:restoredTop sz="69493" autoAdjust="0"/>
  </p:normalViewPr>
  <p:slideViewPr>
    <p:cSldViewPr snapToGrid="0">
      <p:cViewPr varScale="1">
        <p:scale>
          <a:sx n="68" d="100"/>
          <a:sy n="68" d="100"/>
        </p:scale>
        <p:origin x="1617"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1336F142-A7A7-439D-89D6-D87B365D6715}"/>
    <pc:docChg chg="undo custSel addSld delSld modSld">
      <pc:chgData name="Gordon Dunsire" userId="89320f45fdc69f41" providerId="LiveId" clId="{1336F142-A7A7-439D-89D6-D87B365D6715}" dt="2024-10-28T12:09:41.608" v="14101" actId="6549"/>
      <pc:docMkLst>
        <pc:docMk/>
      </pc:docMkLst>
      <pc:sldChg chg="modSp mod">
        <pc:chgData name="Gordon Dunsire" userId="89320f45fdc69f41" providerId="LiveId" clId="{1336F142-A7A7-439D-89D6-D87B365D6715}" dt="2024-10-28T08:48:00.738" v="3159" actId="20577"/>
        <pc:sldMkLst>
          <pc:docMk/>
          <pc:sldMk cId="2932637323" sldId="256"/>
        </pc:sldMkLst>
        <pc:spChg chg="mod">
          <ac:chgData name="Gordon Dunsire" userId="89320f45fdc69f41" providerId="LiveId" clId="{1336F142-A7A7-439D-89D6-D87B365D6715}" dt="2024-10-28T08:48:00.738" v="3159" actId="20577"/>
          <ac:spMkLst>
            <pc:docMk/>
            <pc:sldMk cId="2932637323" sldId="256"/>
            <ac:spMk id="3" creationId="{0A6907E2-3945-9422-B274-82203421239C}"/>
          </ac:spMkLst>
        </pc:spChg>
      </pc:sldChg>
      <pc:sldChg chg="del">
        <pc:chgData name="Gordon Dunsire" userId="89320f45fdc69f41" providerId="LiveId" clId="{1336F142-A7A7-439D-89D6-D87B365D6715}" dt="2024-10-20T11:20:54.818" v="2540" actId="47"/>
        <pc:sldMkLst>
          <pc:docMk/>
          <pc:sldMk cId="2921222393" sldId="257"/>
        </pc:sldMkLst>
      </pc:sldChg>
      <pc:sldChg chg="addSp delSp modSp mod modNotesTx">
        <pc:chgData name="Gordon Dunsire" userId="89320f45fdc69f41" providerId="LiveId" clId="{1336F142-A7A7-439D-89D6-D87B365D6715}" dt="2024-10-28T09:27:26.945" v="3793" actId="20577"/>
        <pc:sldMkLst>
          <pc:docMk/>
          <pc:sldMk cId="2320866404" sldId="258"/>
        </pc:sldMkLst>
        <pc:spChg chg="mod">
          <ac:chgData name="Gordon Dunsire" userId="89320f45fdc69f41" providerId="LiveId" clId="{1336F142-A7A7-439D-89D6-D87B365D6715}" dt="2024-10-28T08:51:24.953" v="3229" actId="1076"/>
          <ac:spMkLst>
            <pc:docMk/>
            <pc:sldMk cId="2320866404" sldId="258"/>
            <ac:spMk id="2" creationId="{6F562DBE-13EC-BC96-A686-B3C056318144}"/>
          </ac:spMkLst>
        </pc:spChg>
        <pc:spChg chg="mod">
          <ac:chgData name="Gordon Dunsire" userId="89320f45fdc69f41" providerId="LiveId" clId="{1336F142-A7A7-439D-89D6-D87B365D6715}" dt="2024-10-28T08:51:17.829" v="3228" actId="1076"/>
          <ac:spMkLst>
            <pc:docMk/>
            <pc:sldMk cId="2320866404" sldId="258"/>
            <ac:spMk id="4" creationId="{807E2468-D4E6-A795-7C31-88823BDF2A61}"/>
          </ac:spMkLst>
        </pc:spChg>
        <pc:spChg chg="del mod">
          <ac:chgData name="Gordon Dunsire" userId="89320f45fdc69f41" providerId="LiveId" clId="{1336F142-A7A7-439D-89D6-D87B365D6715}" dt="2024-10-28T08:50:59.091" v="3226" actId="478"/>
          <ac:spMkLst>
            <pc:docMk/>
            <pc:sldMk cId="2320866404" sldId="258"/>
            <ac:spMk id="5" creationId="{F65D2E8B-DF22-538C-8B37-E9C87B32EF6B}"/>
          </ac:spMkLst>
        </pc:spChg>
        <pc:spChg chg="add mod">
          <ac:chgData name="Gordon Dunsire" userId="89320f45fdc69f41" providerId="LiveId" clId="{1336F142-A7A7-439D-89D6-D87B365D6715}" dt="2024-10-28T08:48:57.488" v="3161"/>
          <ac:spMkLst>
            <pc:docMk/>
            <pc:sldMk cId="2320866404" sldId="258"/>
            <ac:spMk id="6" creationId="{B6FBD763-6B37-152D-A228-9730E7962C07}"/>
          </ac:spMkLst>
        </pc:spChg>
        <pc:spChg chg="add mod">
          <ac:chgData name="Gordon Dunsire" userId="89320f45fdc69f41" providerId="LiveId" clId="{1336F142-A7A7-439D-89D6-D87B365D6715}" dt="2024-10-28T08:48:57.488" v="3161"/>
          <ac:spMkLst>
            <pc:docMk/>
            <pc:sldMk cId="2320866404" sldId="258"/>
            <ac:spMk id="7" creationId="{0C71F699-0D11-3B35-88EA-23882E740F82}"/>
          </ac:spMkLst>
        </pc:spChg>
        <pc:spChg chg="add mod">
          <ac:chgData name="Gordon Dunsire" userId="89320f45fdc69f41" providerId="LiveId" clId="{1336F142-A7A7-439D-89D6-D87B365D6715}" dt="2024-10-28T08:48:57.488" v="3161"/>
          <ac:spMkLst>
            <pc:docMk/>
            <pc:sldMk cId="2320866404" sldId="258"/>
            <ac:spMk id="8" creationId="{3E4EC04C-B8C5-CE8B-26AD-D8562C78E781}"/>
          </ac:spMkLst>
        </pc:spChg>
        <pc:spChg chg="add mod">
          <ac:chgData name="Gordon Dunsire" userId="89320f45fdc69f41" providerId="LiveId" clId="{1336F142-A7A7-439D-89D6-D87B365D6715}" dt="2024-10-28T08:49:03.363" v="3162"/>
          <ac:spMkLst>
            <pc:docMk/>
            <pc:sldMk cId="2320866404" sldId="258"/>
            <ac:spMk id="9" creationId="{5848B93B-2F2A-6238-6AAF-A6F51B121FA9}"/>
          </ac:spMkLst>
        </pc:spChg>
        <pc:spChg chg="add mod">
          <ac:chgData name="Gordon Dunsire" userId="89320f45fdc69f41" providerId="LiveId" clId="{1336F142-A7A7-439D-89D6-D87B365D6715}" dt="2024-10-28T08:49:03.363" v="3162"/>
          <ac:spMkLst>
            <pc:docMk/>
            <pc:sldMk cId="2320866404" sldId="258"/>
            <ac:spMk id="10" creationId="{2734F043-AC5A-D5BC-75C8-4365D90800D3}"/>
          </ac:spMkLst>
        </pc:spChg>
        <pc:spChg chg="add mod">
          <ac:chgData name="Gordon Dunsire" userId="89320f45fdc69f41" providerId="LiveId" clId="{1336F142-A7A7-439D-89D6-D87B365D6715}" dt="2024-10-28T08:49:03.363" v="3162"/>
          <ac:spMkLst>
            <pc:docMk/>
            <pc:sldMk cId="2320866404" sldId="258"/>
            <ac:spMk id="11" creationId="{C1F1692B-783F-86CB-AA87-53B6FB720656}"/>
          </ac:spMkLst>
        </pc:spChg>
      </pc:sldChg>
      <pc:sldChg chg="delSp modSp mod modNotesTx">
        <pc:chgData name="Gordon Dunsire" userId="89320f45fdc69f41" providerId="LiveId" clId="{1336F142-A7A7-439D-89D6-D87B365D6715}" dt="2024-10-28T12:08:07.051" v="14100" actId="20577"/>
        <pc:sldMkLst>
          <pc:docMk/>
          <pc:sldMk cId="4071022137" sldId="259"/>
        </pc:sldMkLst>
        <pc:spChg chg="mod">
          <ac:chgData name="Gordon Dunsire" userId="89320f45fdc69f41" providerId="LiveId" clId="{1336F142-A7A7-439D-89D6-D87B365D6715}" dt="2024-10-28T09:18:52.954" v="3440" actId="14100"/>
          <ac:spMkLst>
            <pc:docMk/>
            <pc:sldMk cId="4071022137" sldId="259"/>
            <ac:spMk id="2" creationId="{6F562DBE-13EC-BC96-A686-B3C056318144}"/>
          </ac:spMkLst>
        </pc:spChg>
        <pc:spChg chg="mod">
          <ac:chgData name="Gordon Dunsire" userId="89320f45fdc69f41" providerId="LiveId" clId="{1336F142-A7A7-439D-89D6-D87B365D6715}" dt="2024-10-28T09:19:02.250" v="3441" actId="1076"/>
          <ac:spMkLst>
            <pc:docMk/>
            <pc:sldMk cId="4071022137" sldId="259"/>
            <ac:spMk id="4" creationId="{EF183103-0022-6073-B709-A165E5101705}"/>
          </ac:spMkLst>
        </pc:spChg>
        <pc:spChg chg="del mod">
          <ac:chgData name="Gordon Dunsire" userId="89320f45fdc69f41" providerId="LiveId" clId="{1336F142-A7A7-439D-89D6-D87B365D6715}" dt="2024-10-28T09:17:27.437" v="3433" actId="478"/>
          <ac:spMkLst>
            <pc:docMk/>
            <pc:sldMk cId="4071022137" sldId="259"/>
            <ac:spMk id="6" creationId="{46851DB9-3CFB-5BB1-EAA4-8EACBAC2EFEB}"/>
          </ac:spMkLst>
        </pc:spChg>
        <pc:spChg chg="del mod">
          <ac:chgData name="Gordon Dunsire" userId="89320f45fdc69f41" providerId="LiveId" clId="{1336F142-A7A7-439D-89D6-D87B365D6715}" dt="2024-10-28T09:17:31.925" v="3434" actId="478"/>
          <ac:spMkLst>
            <pc:docMk/>
            <pc:sldMk cId="4071022137" sldId="259"/>
            <ac:spMk id="7" creationId="{5BC682C8-3A52-D849-CBE2-342104C7C96A}"/>
          </ac:spMkLst>
        </pc:spChg>
      </pc:sldChg>
      <pc:sldChg chg="addSp delSp modSp add mod modNotesTx">
        <pc:chgData name="Gordon Dunsire" userId="89320f45fdc69f41" providerId="LiveId" clId="{1336F142-A7A7-439D-89D6-D87B365D6715}" dt="2024-10-28T10:52:06.116" v="6076" actId="20577"/>
        <pc:sldMkLst>
          <pc:docMk/>
          <pc:sldMk cId="812611407" sldId="260"/>
        </pc:sldMkLst>
        <pc:spChg chg="add del mod">
          <ac:chgData name="Gordon Dunsire" userId="89320f45fdc69f41" providerId="LiveId" clId="{1336F142-A7A7-439D-89D6-D87B365D6715}" dt="2024-10-28T08:56:41.230" v="3279" actId="478"/>
          <ac:spMkLst>
            <pc:docMk/>
            <pc:sldMk cId="812611407" sldId="260"/>
            <ac:spMk id="2" creationId="{49C2468F-9438-CCC6-4BB9-DAF720E34908}"/>
          </ac:spMkLst>
        </pc:spChg>
        <pc:spChg chg="del">
          <ac:chgData name="Gordon Dunsire" userId="89320f45fdc69f41" providerId="LiveId" clId="{1336F142-A7A7-439D-89D6-D87B365D6715}" dt="2024-10-09T10:32:08.688" v="44" actId="478"/>
          <ac:spMkLst>
            <pc:docMk/>
            <pc:sldMk cId="812611407" sldId="260"/>
            <ac:spMk id="2" creationId="{6F562DBE-13EC-BC96-A686-B3C056318144}"/>
          </ac:spMkLst>
        </pc:spChg>
        <pc:spChg chg="mod">
          <ac:chgData name="Gordon Dunsire" userId="89320f45fdc69f41" providerId="LiveId" clId="{1336F142-A7A7-439D-89D6-D87B365D6715}" dt="2024-10-20T11:29:55.846" v="2649" actId="6549"/>
          <ac:spMkLst>
            <pc:docMk/>
            <pc:sldMk cId="812611407" sldId="260"/>
            <ac:spMk id="3" creationId="{B4377048-C3EA-1446-F944-D2BD05BAF606}"/>
          </ac:spMkLst>
        </pc:spChg>
        <pc:spChg chg="add mod">
          <ac:chgData name="Gordon Dunsire" userId="89320f45fdc69f41" providerId="LiveId" clId="{1336F142-A7A7-439D-89D6-D87B365D6715}" dt="2024-10-28T08:57:29.363" v="3283" actId="1076"/>
          <ac:spMkLst>
            <pc:docMk/>
            <pc:sldMk cId="812611407" sldId="260"/>
            <ac:spMk id="5" creationId="{C9766E72-9C28-A1CA-8637-E371BBFFB6DA}"/>
          </ac:spMkLst>
        </pc:spChg>
        <pc:spChg chg="add del mod">
          <ac:chgData name="Gordon Dunsire" userId="89320f45fdc69f41" providerId="LiveId" clId="{1336F142-A7A7-439D-89D6-D87B365D6715}" dt="2024-10-28T08:54:48.772" v="3259" actId="478"/>
          <ac:spMkLst>
            <pc:docMk/>
            <pc:sldMk cId="812611407" sldId="260"/>
            <ac:spMk id="6" creationId="{60CB3B63-FC7D-A451-5451-3751E9CB9477}"/>
          </ac:spMkLst>
        </pc:spChg>
        <pc:graphicFrameChg chg="add mod modGraphic">
          <ac:chgData name="Gordon Dunsire" userId="89320f45fdc69f41" providerId="LiveId" clId="{1336F142-A7A7-439D-89D6-D87B365D6715}" dt="2024-10-28T08:54:06.742" v="3254" actId="1076"/>
          <ac:graphicFrameMkLst>
            <pc:docMk/>
            <pc:sldMk cId="812611407" sldId="260"/>
            <ac:graphicFrameMk id="4" creationId="{87659131-11AB-1B7D-3011-D6793E724DDF}"/>
          </ac:graphicFrameMkLst>
        </pc:graphicFrameChg>
      </pc:sldChg>
      <pc:sldChg chg="new del">
        <pc:chgData name="Gordon Dunsire" userId="89320f45fdc69f41" providerId="LiveId" clId="{1336F142-A7A7-439D-89D6-D87B365D6715}" dt="2024-10-09T10:31:00.478" v="1" actId="47"/>
        <pc:sldMkLst>
          <pc:docMk/>
          <pc:sldMk cId="1089435719" sldId="260"/>
        </pc:sldMkLst>
      </pc:sldChg>
      <pc:sldChg chg="addSp delSp modSp add mod modNotesTx">
        <pc:chgData name="Gordon Dunsire" userId="89320f45fdc69f41" providerId="LiveId" clId="{1336F142-A7A7-439D-89D6-D87B365D6715}" dt="2024-10-28T10:58:20.998" v="6845" actId="20577"/>
        <pc:sldMkLst>
          <pc:docMk/>
          <pc:sldMk cId="3355475501" sldId="261"/>
        </pc:sldMkLst>
        <pc:spChg chg="add mod">
          <ac:chgData name="Gordon Dunsire" userId="89320f45fdc69f41" providerId="LiveId" clId="{1336F142-A7A7-439D-89D6-D87B365D6715}" dt="2024-10-28T08:58:56.991" v="3290" actId="552"/>
          <ac:spMkLst>
            <pc:docMk/>
            <pc:sldMk cId="3355475501" sldId="261"/>
            <ac:spMk id="2" creationId="{C52AFB84-3562-D2E4-3E18-0EDAFE7C4838}"/>
          </ac:spMkLst>
        </pc:spChg>
        <pc:spChg chg="mod">
          <ac:chgData name="Gordon Dunsire" userId="89320f45fdc69f41" providerId="LiveId" clId="{1336F142-A7A7-439D-89D6-D87B365D6715}" dt="2024-10-20T11:32:19.493" v="2743" actId="6549"/>
          <ac:spMkLst>
            <pc:docMk/>
            <pc:sldMk cId="3355475501" sldId="261"/>
            <ac:spMk id="3" creationId="{B4377048-C3EA-1446-F944-D2BD05BAF606}"/>
          </ac:spMkLst>
        </pc:spChg>
        <pc:spChg chg="add mod">
          <ac:chgData name="Gordon Dunsire" userId="89320f45fdc69f41" providerId="LiveId" clId="{1336F142-A7A7-439D-89D6-D87B365D6715}" dt="2024-10-28T08:59:00.349" v="3291" actId="465"/>
          <ac:spMkLst>
            <pc:docMk/>
            <pc:sldMk cId="3355475501" sldId="261"/>
            <ac:spMk id="5" creationId="{29846E58-1AC1-990B-A38B-01978DF74BD6}"/>
          </ac:spMkLst>
        </pc:spChg>
        <pc:spChg chg="add mod">
          <ac:chgData name="Gordon Dunsire" userId="89320f45fdc69f41" providerId="LiveId" clId="{1336F142-A7A7-439D-89D6-D87B365D6715}" dt="2024-10-28T08:58:56.991" v="3290" actId="552"/>
          <ac:spMkLst>
            <pc:docMk/>
            <pc:sldMk cId="3355475501" sldId="261"/>
            <ac:spMk id="6" creationId="{43783AA1-74EB-0997-549E-78BAD7C7BB3E}"/>
          </ac:spMkLst>
        </pc:spChg>
        <pc:graphicFrameChg chg="del">
          <ac:chgData name="Gordon Dunsire" userId="89320f45fdc69f41" providerId="LiveId" clId="{1336F142-A7A7-439D-89D6-D87B365D6715}" dt="2024-10-09T11:09:08.854" v="191" actId="478"/>
          <ac:graphicFrameMkLst>
            <pc:docMk/>
            <pc:sldMk cId="3355475501" sldId="261"/>
            <ac:graphicFrameMk id="4" creationId="{87659131-11AB-1B7D-3011-D6793E724DDF}"/>
          </ac:graphicFrameMkLst>
        </pc:graphicFrameChg>
      </pc:sldChg>
      <pc:sldChg chg="addSp delSp modSp add mod modNotesTx">
        <pc:chgData name="Gordon Dunsire" userId="89320f45fdc69f41" providerId="LiveId" clId="{1336F142-A7A7-439D-89D6-D87B365D6715}" dt="2024-10-28T11:17:08.342" v="8755" actId="20577"/>
        <pc:sldMkLst>
          <pc:docMk/>
          <pc:sldMk cId="1845219514" sldId="262"/>
        </pc:sldMkLst>
        <pc:spChg chg="mod">
          <ac:chgData name="Gordon Dunsire" userId="89320f45fdc69f41" providerId="LiveId" clId="{1336F142-A7A7-439D-89D6-D87B365D6715}" dt="2024-10-09T11:33:45.081" v="748" actId="20577"/>
          <ac:spMkLst>
            <pc:docMk/>
            <pc:sldMk cId="1845219514" sldId="262"/>
            <ac:spMk id="3" creationId="{B4377048-C3EA-1446-F944-D2BD05BAF606}"/>
          </ac:spMkLst>
        </pc:spChg>
        <pc:spChg chg="add del mod">
          <ac:chgData name="Gordon Dunsire" userId="89320f45fdc69f41" providerId="LiveId" clId="{1336F142-A7A7-439D-89D6-D87B365D6715}" dt="2024-10-28T09:10:13.414" v="3381" actId="21"/>
          <ac:spMkLst>
            <pc:docMk/>
            <pc:sldMk cId="1845219514" sldId="262"/>
            <ac:spMk id="4" creationId="{458A07B6-A07A-A0BC-06D8-9ADD526C7A77}"/>
          </ac:spMkLst>
        </pc:spChg>
        <pc:graphicFrameChg chg="add mod modGraphic">
          <ac:chgData name="Gordon Dunsire" userId="89320f45fdc69f41" providerId="LiveId" clId="{1336F142-A7A7-439D-89D6-D87B365D6715}" dt="2024-10-28T09:09:36.441" v="3380" actId="14734"/>
          <ac:graphicFrameMkLst>
            <pc:docMk/>
            <pc:sldMk cId="1845219514" sldId="262"/>
            <ac:graphicFrameMk id="2" creationId="{FF3A426D-78CD-FB80-505D-81C18C7D8996}"/>
          </ac:graphicFrameMkLst>
        </pc:graphicFrameChg>
        <pc:graphicFrameChg chg="del">
          <ac:chgData name="Gordon Dunsire" userId="89320f45fdc69f41" providerId="LiveId" clId="{1336F142-A7A7-439D-89D6-D87B365D6715}" dt="2024-10-09T11:21:31.017" v="565" actId="478"/>
          <ac:graphicFrameMkLst>
            <pc:docMk/>
            <pc:sldMk cId="1845219514" sldId="262"/>
            <ac:graphicFrameMk id="4" creationId="{87659131-11AB-1B7D-3011-D6793E724DDF}"/>
          </ac:graphicFrameMkLst>
        </pc:graphicFrameChg>
      </pc:sldChg>
      <pc:sldChg chg="addSp delSp modSp add mod modNotesTx">
        <pc:chgData name="Gordon Dunsire" userId="89320f45fdc69f41" providerId="LiveId" clId="{1336F142-A7A7-439D-89D6-D87B365D6715}" dt="2024-10-28T11:13:56.440" v="8337" actId="20577"/>
        <pc:sldMkLst>
          <pc:docMk/>
          <pc:sldMk cId="652690230" sldId="263"/>
        </pc:sldMkLst>
        <pc:spChg chg="mod">
          <ac:chgData name="Gordon Dunsire" userId="89320f45fdc69f41" providerId="LiveId" clId="{1336F142-A7A7-439D-89D6-D87B365D6715}" dt="2024-10-28T08:59:48.574" v="3294" actId="1076"/>
          <ac:spMkLst>
            <pc:docMk/>
            <pc:sldMk cId="652690230" sldId="263"/>
            <ac:spMk id="2" creationId="{C52AFB84-3562-D2E4-3E18-0EDAFE7C4838}"/>
          </ac:spMkLst>
        </pc:spChg>
        <pc:spChg chg="mod">
          <ac:chgData name="Gordon Dunsire" userId="89320f45fdc69f41" providerId="LiveId" clId="{1336F142-A7A7-439D-89D6-D87B365D6715}" dt="2024-10-11T11:39:14.530" v="882" actId="20577"/>
          <ac:spMkLst>
            <pc:docMk/>
            <pc:sldMk cId="652690230" sldId="263"/>
            <ac:spMk id="3" creationId="{B4377048-C3EA-1446-F944-D2BD05BAF606}"/>
          </ac:spMkLst>
        </pc:spChg>
        <pc:spChg chg="add mod">
          <ac:chgData name="Gordon Dunsire" userId="89320f45fdc69f41" providerId="LiveId" clId="{1336F142-A7A7-439D-89D6-D87B365D6715}" dt="2024-10-28T09:00:53.683" v="3315" actId="6549"/>
          <ac:spMkLst>
            <pc:docMk/>
            <pc:sldMk cId="652690230" sldId="263"/>
            <ac:spMk id="4" creationId="{FC3F534A-118D-E6A5-34E2-722CD004D919}"/>
          </ac:spMkLst>
        </pc:spChg>
        <pc:spChg chg="del">
          <ac:chgData name="Gordon Dunsire" userId="89320f45fdc69f41" providerId="LiveId" clId="{1336F142-A7A7-439D-89D6-D87B365D6715}" dt="2024-10-11T11:39:21.201" v="883" actId="478"/>
          <ac:spMkLst>
            <pc:docMk/>
            <pc:sldMk cId="652690230" sldId="263"/>
            <ac:spMk id="5" creationId="{29846E58-1AC1-990B-A38B-01978DF74BD6}"/>
          </ac:spMkLst>
        </pc:spChg>
        <pc:spChg chg="del">
          <ac:chgData name="Gordon Dunsire" userId="89320f45fdc69f41" providerId="LiveId" clId="{1336F142-A7A7-439D-89D6-D87B365D6715}" dt="2024-10-11T11:39:25.692" v="884" actId="478"/>
          <ac:spMkLst>
            <pc:docMk/>
            <pc:sldMk cId="652690230" sldId="263"/>
            <ac:spMk id="6" creationId="{43783AA1-74EB-0997-549E-78BAD7C7BB3E}"/>
          </ac:spMkLst>
        </pc:spChg>
      </pc:sldChg>
      <pc:sldChg chg="addSp delSp modSp add mod modNotesTx">
        <pc:chgData name="Gordon Dunsire" userId="89320f45fdc69f41" providerId="LiveId" clId="{1336F142-A7A7-439D-89D6-D87B365D6715}" dt="2024-10-28T11:25:33.571" v="9609" actId="20577"/>
        <pc:sldMkLst>
          <pc:docMk/>
          <pc:sldMk cId="3478709772" sldId="264"/>
        </pc:sldMkLst>
        <pc:spChg chg="mod">
          <ac:chgData name="Gordon Dunsire" userId="89320f45fdc69f41" providerId="LiveId" clId="{1336F142-A7A7-439D-89D6-D87B365D6715}" dt="2024-10-28T09:13:39.395" v="3421" actId="1076"/>
          <ac:spMkLst>
            <pc:docMk/>
            <pc:sldMk cId="3478709772" sldId="264"/>
            <ac:spMk id="2" creationId="{C52AFB84-3562-D2E4-3E18-0EDAFE7C4838}"/>
          </ac:spMkLst>
        </pc:spChg>
        <pc:spChg chg="mod">
          <ac:chgData name="Gordon Dunsire" userId="89320f45fdc69f41" providerId="LiveId" clId="{1336F142-A7A7-439D-89D6-D87B365D6715}" dt="2024-10-11T11:50:11.678" v="1443" actId="20577"/>
          <ac:spMkLst>
            <pc:docMk/>
            <pc:sldMk cId="3478709772" sldId="264"/>
            <ac:spMk id="3" creationId="{B4377048-C3EA-1446-F944-D2BD05BAF606}"/>
          </ac:spMkLst>
        </pc:spChg>
        <pc:spChg chg="add mod">
          <ac:chgData name="Gordon Dunsire" userId="89320f45fdc69f41" providerId="LiveId" clId="{1336F142-A7A7-439D-89D6-D87B365D6715}" dt="2024-10-28T09:13:39.395" v="3421" actId="1076"/>
          <ac:spMkLst>
            <pc:docMk/>
            <pc:sldMk cId="3478709772" sldId="264"/>
            <ac:spMk id="4" creationId="{458A07B6-A07A-A0BC-06D8-9ADD526C7A77}"/>
          </ac:spMkLst>
        </pc:spChg>
        <pc:spChg chg="del">
          <ac:chgData name="Gordon Dunsire" userId="89320f45fdc69f41" providerId="LiveId" clId="{1336F142-A7A7-439D-89D6-D87B365D6715}" dt="2024-10-11T11:50:19.453" v="1444" actId="478"/>
          <ac:spMkLst>
            <pc:docMk/>
            <pc:sldMk cId="3478709772" sldId="264"/>
            <ac:spMk id="5" creationId="{29846E58-1AC1-990B-A38B-01978DF74BD6}"/>
          </ac:spMkLst>
        </pc:spChg>
        <pc:spChg chg="del">
          <ac:chgData name="Gordon Dunsire" userId="89320f45fdc69f41" providerId="LiveId" clId="{1336F142-A7A7-439D-89D6-D87B365D6715}" dt="2024-10-11T11:50:24.228" v="1445" actId="478"/>
          <ac:spMkLst>
            <pc:docMk/>
            <pc:sldMk cId="3478709772" sldId="264"/>
            <ac:spMk id="6" creationId="{43783AA1-74EB-0997-549E-78BAD7C7BB3E}"/>
          </ac:spMkLst>
        </pc:spChg>
        <pc:spChg chg="add del">
          <ac:chgData name="Gordon Dunsire" userId="89320f45fdc69f41" providerId="LiveId" clId="{1336F142-A7A7-439D-89D6-D87B365D6715}" dt="2024-10-28T09:11:14.005" v="3389" actId="478"/>
          <ac:spMkLst>
            <pc:docMk/>
            <pc:sldMk cId="3478709772" sldId="264"/>
            <ac:spMk id="6" creationId="{F4104928-2D73-6145-CADF-A3F0869669D0}"/>
          </ac:spMkLst>
        </pc:spChg>
      </pc:sldChg>
      <pc:sldChg chg="addSp delSp modSp add mod modNotesTx">
        <pc:chgData name="Gordon Dunsire" userId="89320f45fdc69f41" providerId="LiveId" clId="{1336F142-A7A7-439D-89D6-D87B365D6715}" dt="2024-10-28T11:33:51.939" v="10660" actId="20577"/>
        <pc:sldMkLst>
          <pc:docMk/>
          <pc:sldMk cId="3479598521" sldId="265"/>
        </pc:sldMkLst>
        <pc:spChg chg="mod">
          <ac:chgData name="Gordon Dunsire" userId="89320f45fdc69f41" providerId="LiveId" clId="{1336F142-A7A7-439D-89D6-D87B365D6715}" dt="2024-10-28T09:20:40.016" v="3535" actId="179"/>
          <ac:spMkLst>
            <pc:docMk/>
            <pc:sldMk cId="3479598521" sldId="265"/>
            <ac:spMk id="2" creationId="{C52AFB84-3562-D2E4-3E18-0EDAFE7C4838}"/>
          </ac:spMkLst>
        </pc:spChg>
        <pc:spChg chg="mod">
          <ac:chgData name="Gordon Dunsire" userId="89320f45fdc69f41" providerId="LiveId" clId="{1336F142-A7A7-439D-89D6-D87B365D6715}" dt="2024-10-11T11:59:47.781" v="1711" actId="20577"/>
          <ac:spMkLst>
            <pc:docMk/>
            <pc:sldMk cId="3479598521" sldId="265"/>
            <ac:spMk id="3" creationId="{B4377048-C3EA-1446-F944-D2BD05BAF606}"/>
          </ac:spMkLst>
        </pc:spChg>
        <pc:spChg chg="add mod">
          <ac:chgData name="Gordon Dunsire" userId="89320f45fdc69f41" providerId="LiveId" clId="{1336F142-A7A7-439D-89D6-D87B365D6715}" dt="2024-10-28T09:20:48.469" v="3536" actId="1076"/>
          <ac:spMkLst>
            <pc:docMk/>
            <pc:sldMk cId="3479598521" sldId="265"/>
            <ac:spMk id="4" creationId="{6E2C3AB5-452F-B7FE-F30A-C55679A1CC82}"/>
          </ac:spMkLst>
        </pc:spChg>
        <pc:spChg chg="del">
          <ac:chgData name="Gordon Dunsire" userId="89320f45fdc69f41" providerId="LiveId" clId="{1336F142-A7A7-439D-89D6-D87B365D6715}" dt="2024-10-11T11:59:52.744" v="1712" actId="478"/>
          <ac:spMkLst>
            <pc:docMk/>
            <pc:sldMk cId="3479598521" sldId="265"/>
            <ac:spMk id="5" creationId="{29846E58-1AC1-990B-A38B-01978DF74BD6}"/>
          </ac:spMkLst>
        </pc:spChg>
        <pc:spChg chg="del">
          <ac:chgData name="Gordon Dunsire" userId="89320f45fdc69f41" providerId="LiveId" clId="{1336F142-A7A7-439D-89D6-D87B365D6715}" dt="2024-10-11T11:59:57.235" v="1713" actId="478"/>
          <ac:spMkLst>
            <pc:docMk/>
            <pc:sldMk cId="3479598521" sldId="265"/>
            <ac:spMk id="6" creationId="{43783AA1-74EB-0997-549E-78BAD7C7BB3E}"/>
          </ac:spMkLst>
        </pc:spChg>
      </pc:sldChg>
      <pc:sldChg chg="addSp delSp modSp add mod modNotesTx">
        <pc:chgData name="Gordon Dunsire" userId="89320f45fdc69f41" providerId="LiveId" clId="{1336F142-A7A7-439D-89D6-D87B365D6715}" dt="2024-10-28T11:46:44.043" v="12051" actId="20577"/>
        <pc:sldMkLst>
          <pc:docMk/>
          <pc:sldMk cId="2804584405" sldId="266"/>
        </pc:sldMkLst>
        <pc:spChg chg="mod">
          <ac:chgData name="Gordon Dunsire" userId="89320f45fdc69f41" providerId="LiveId" clId="{1336F142-A7A7-439D-89D6-D87B365D6715}" dt="2024-10-28T09:21:25.764" v="3537" actId="255"/>
          <ac:spMkLst>
            <pc:docMk/>
            <pc:sldMk cId="2804584405" sldId="266"/>
            <ac:spMk id="2" creationId="{C52AFB84-3562-D2E4-3E18-0EDAFE7C4838}"/>
          </ac:spMkLst>
        </pc:spChg>
        <pc:spChg chg="mod">
          <ac:chgData name="Gordon Dunsire" userId="89320f45fdc69f41" providerId="LiveId" clId="{1336F142-A7A7-439D-89D6-D87B365D6715}" dt="2024-10-28T09:24:48.280" v="3655" actId="20577"/>
          <ac:spMkLst>
            <pc:docMk/>
            <pc:sldMk cId="2804584405" sldId="266"/>
            <ac:spMk id="3" creationId="{B4377048-C3EA-1446-F944-D2BD05BAF606}"/>
          </ac:spMkLst>
        </pc:spChg>
        <pc:spChg chg="del mod">
          <ac:chgData name="Gordon Dunsire" userId="89320f45fdc69f41" providerId="LiveId" clId="{1336F142-A7A7-439D-89D6-D87B365D6715}" dt="2024-10-11T12:08:09.749" v="1921" actId="478"/>
          <ac:spMkLst>
            <pc:docMk/>
            <pc:sldMk cId="2804584405" sldId="266"/>
            <ac:spMk id="4" creationId="{6E2C3AB5-452F-B7FE-F30A-C55679A1CC82}"/>
          </ac:spMkLst>
        </pc:spChg>
        <pc:spChg chg="add mod">
          <ac:chgData name="Gordon Dunsire" userId="89320f45fdc69f41" providerId="LiveId" clId="{1336F142-A7A7-439D-89D6-D87B365D6715}" dt="2024-10-28T09:24:17.607" v="3647" actId="1076"/>
          <ac:spMkLst>
            <pc:docMk/>
            <pc:sldMk cId="2804584405" sldId="266"/>
            <ac:spMk id="5" creationId="{1D1C484A-0DA4-0A25-6082-91839D3E90DD}"/>
          </ac:spMkLst>
        </pc:spChg>
        <pc:spChg chg="add del mod">
          <ac:chgData name="Gordon Dunsire" userId="89320f45fdc69f41" providerId="LiveId" clId="{1336F142-A7A7-439D-89D6-D87B365D6715}" dt="2024-10-28T09:21:59.482" v="3540" actId="478"/>
          <ac:spMkLst>
            <pc:docMk/>
            <pc:sldMk cId="2804584405" sldId="266"/>
            <ac:spMk id="6" creationId="{DD6EED9C-8EB2-826D-5968-5DFDFC43C673}"/>
          </ac:spMkLst>
        </pc:spChg>
        <pc:spChg chg="add del mod">
          <ac:chgData name="Gordon Dunsire" userId="89320f45fdc69f41" providerId="LiveId" clId="{1336F142-A7A7-439D-89D6-D87B365D6715}" dt="2024-10-28T09:21:49.268" v="3539" actId="478"/>
          <ac:spMkLst>
            <pc:docMk/>
            <pc:sldMk cId="2804584405" sldId="266"/>
            <ac:spMk id="7" creationId="{5D5B1F16-3F23-602D-BF15-7476FE99C706}"/>
          </ac:spMkLst>
        </pc:spChg>
      </pc:sldChg>
      <pc:sldChg chg="addSp modSp add mod">
        <pc:chgData name="Gordon Dunsire" userId="89320f45fdc69f41" providerId="LiveId" clId="{1336F142-A7A7-439D-89D6-D87B365D6715}" dt="2024-10-28T09:26:07.408" v="3661" actId="1076"/>
        <pc:sldMkLst>
          <pc:docMk/>
          <pc:sldMk cId="3213943334" sldId="267"/>
        </pc:sldMkLst>
        <pc:spChg chg="mod">
          <ac:chgData name="Gordon Dunsire" userId="89320f45fdc69f41" providerId="LiveId" clId="{1336F142-A7A7-439D-89D6-D87B365D6715}" dt="2024-10-28T09:26:07.408" v="3661" actId="1076"/>
          <ac:spMkLst>
            <pc:docMk/>
            <pc:sldMk cId="3213943334" sldId="267"/>
            <ac:spMk id="2" creationId="{C52AFB84-3562-D2E4-3E18-0EDAFE7C4838}"/>
          </ac:spMkLst>
        </pc:spChg>
        <pc:spChg chg="mod">
          <ac:chgData name="Gordon Dunsire" userId="89320f45fdc69f41" providerId="LiveId" clId="{1336F142-A7A7-439D-89D6-D87B365D6715}" dt="2024-10-20T11:46:47.336" v="2994" actId="20577"/>
          <ac:spMkLst>
            <pc:docMk/>
            <pc:sldMk cId="3213943334" sldId="267"/>
            <ac:spMk id="3" creationId="{B4377048-C3EA-1446-F944-D2BD05BAF606}"/>
          </ac:spMkLst>
        </pc:spChg>
        <pc:picChg chg="add mod">
          <ac:chgData name="Gordon Dunsire" userId="89320f45fdc69f41" providerId="LiveId" clId="{1336F142-A7A7-439D-89D6-D87B365D6715}" dt="2024-10-20T11:56:51.183" v="3079" actId="12788"/>
          <ac:picMkLst>
            <pc:docMk/>
            <pc:sldMk cId="3213943334" sldId="267"/>
            <ac:picMk id="5" creationId="{DA9180B6-5467-B4E9-9759-2583927CE0E2}"/>
          </ac:picMkLst>
        </pc:picChg>
      </pc:sldChg>
      <pc:sldChg chg="delSp modSp add mod modNotesTx">
        <pc:chgData name="Gordon Dunsire" userId="89320f45fdc69f41" providerId="LiveId" clId="{1336F142-A7A7-439D-89D6-D87B365D6715}" dt="2024-10-28T12:04:58.503" v="13878" actId="20577"/>
        <pc:sldMkLst>
          <pc:docMk/>
          <pc:sldMk cId="2763062053" sldId="268"/>
        </pc:sldMkLst>
        <pc:spChg chg="del">
          <ac:chgData name="Gordon Dunsire" userId="89320f45fdc69f41" providerId="LiveId" clId="{1336F142-A7A7-439D-89D6-D87B365D6715}" dt="2024-10-28T08:50:13.450" v="3220" actId="478"/>
          <ac:spMkLst>
            <pc:docMk/>
            <pc:sldMk cId="2763062053" sldId="268"/>
            <ac:spMk id="2" creationId="{8E12D1C9-18E6-EEB9-B336-63E6D597AB86}"/>
          </ac:spMkLst>
        </pc:spChg>
        <pc:spChg chg="mod">
          <ac:chgData name="Gordon Dunsire" userId="89320f45fdc69f41" providerId="LiveId" clId="{1336F142-A7A7-439D-89D6-D87B365D6715}" dt="2024-10-28T08:50:05.943" v="3219" actId="6549"/>
          <ac:spMkLst>
            <pc:docMk/>
            <pc:sldMk cId="2763062053" sldId="268"/>
            <ac:spMk id="3" creationId="{D64D4872-1C7F-957D-90C8-28882E2DD494}"/>
          </ac:spMkLst>
        </pc:spChg>
        <pc:spChg chg="del">
          <ac:chgData name="Gordon Dunsire" userId="89320f45fdc69f41" providerId="LiveId" clId="{1336F142-A7A7-439D-89D6-D87B365D6715}" dt="2024-10-28T08:50:17.629" v="3221" actId="478"/>
          <ac:spMkLst>
            <pc:docMk/>
            <pc:sldMk cId="2763062053" sldId="268"/>
            <ac:spMk id="4" creationId="{72009B85-1EDE-27F2-85C0-3FAAC95428A3}"/>
          </ac:spMkLst>
        </pc:spChg>
        <pc:spChg chg="mod">
          <ac:chgData name="Gordon Dunsire" userId="89320f45fdc69f41" providerId="LiveId" clId="{1336F142-A7A7-439D-89D6-D87B365D6715}" dt="2024-10-28T08:50:52.758" v="3225" actId="1076"/>
          <ac:spMkLst>
            <pc:docMk/>
            <pc:sldMk cId="2763062053" sldId="268"/>
            <ac:spMk id="5" creationId="{39BB1A8F-C5F2-F341-6EA6-16BC8DC68501}"/>
          </ac:spMkLst>
        </pc:spChg>
      </pc:sldChg>
      <pc:sldChg chg="delSp modSp add mod modNotesTx">
        <pc:chgData name="Gordon Dunsire" userId="89320f45fdc69f41" providerId="LiveId" clId="{1336F142-A7A7-439D-89D6-D87B365D6715}" dt="2024-10-28T10:46:45.071" v="5450" actId="20577"/>
        <pc:sldMkLst>
          <pc:docMk/>
          <pc:sldMk cId="4229508619" sldId="269"/>
        </pc:sldMkLst>
        <pc:spChg chg="del">
          <ac:chgData name="Gordon Dunsire" userId="89320f45fdc69f41" providerId="LiveId" clId="{1336F142-A7A7-439D-89D6-D87B365D6715}" dt="2024-10-28T08:52:13.123" v="3242" actId="478"/>
          <ac:spMkLst>
            <pc:docMk/>
            <pc:sldMk cId="4229508619" sldId="269"/>
            <ac:spMk id="2" creationId="{363B1EE1-DCCF-7302-8617-943A619B1BDC}"/>
          </ac:spMkLst>
        </pc:spChg>
        <pc:spChg chg="mod">
          <ac:chgData name="Gordon Dunsire" userId="89320f45fdc69f41" providerId="LiveId" clId="{1336F142-A7A7-439D-89D6-D87B365D6715}" dt="2024-10-28T08:52:06.826" v="3241" actId="6549"/>
          <ac:spMkLst>
            <pc:docMk/>
            <pc:sldMk cId="4229508619" sldId="269"/>
            <ac:spMk id="3" creationId="{EDD73E0E-F53E-2696-DB16-6F779D1FE453}"/>
          </ac:spMkLst>
        </pc:spChg>
        <pc:spChg chg="del">
          <ac:chgData name="Gordon Dunsire" userId="89320f45fdc69f41" providerId="LiveId" clId="{1336F142-A7A7-439D-89D6-D87B365D6715}" dt="2024-10-28T08:52:13.123" v="3242" actId="478"/>
          <ac:spMkLst>
            <pc:docMk/>
            <pc:sldMk cId="4229508619" sldId="269"/>
            <ac:spMk id="4" creationId="{2C4D8962-7A24-D247-F406-03DA238B05BD}"/>
          </ac:spMkLst>
        </pc:spChg>
        <pc:spChg chg="mod">
          <ac:chgData name="Gordon Dunsire" userId="89320f45fdc69f41" providerId="LiveId" clId="{1336F142-A7A7-439D-89D6-D87B365D6715}" dt="2024-10-28T08:52:45.103" v="3246" actId="1076"/>
          <ac:spMkLst>
            <pc:docMk/>
            <pc:sldMk cId="4229508619" sldId="269"/>
            <ac:spMk id="6" creationId="{9DDE3BBA-FC17-D75F-6AE1-2BB5AF3532CE}"/>
          </ac:spMkLst>
        </pc:spChg>
        <pc:spChg chg="mod">
          <ac:chgData name="Gordon Dunsire" userId="89320f45fdc69f41" providerId="LiveId" clId="{1336F142-A7A7-439D-89D6-D87B365D6715}" dt="2024-10-28T08:52:52.284" v="3247" actId="1076"/>
          <ac:spMkLst>
            <pc:docMk/>
            <pc:sldMk cId="4229508619" sldId="269"/>
            <ac:spMk id="7" creationId="{1C145166-504B-58E8-BF6A-C297FB9FB152}"/>
          </ac:spMkLst>
        </pc:spChg>
      </pc:sldChg>
      <pc:sldChg chg="delSp modSp add mod modNotesTx">
        <pc:chgData name="Gordon Dunsire" userId="89320f45fdc69f41" providerId="LiveId" clId="{1336F142-A7A7-439D-89D6-D87B365D6715}" dt="2024-10-28T12:09:41.608" v="14101" actId="6549"/>
        <pc:sldMkLst>
          <pc:docMk/>
          <pc:sldMk cId="2132125033" sldId="270"/>
        </pc:sldMkLst>
        <pc:spChg chg="del">
          <ac:chgData name="Gordon Dunsire" userId="89320f45fdc69f41" providerId="LiveId" clId="{1336F142-A7A7-439D-89D6-D87B365D6715}" dt="2024-10-28T09:24:23.930" v="3648" actId="478"/>
          <ac:spMkLst>
            <pc:docMk/>
            <pc:sldMk cId="2132125033" sldId="270"/>
            <ac:spMk id="2" creationId="{0DF23DA3-BBC9-65C5-B6B6-FF056AD82BC8}"/>
          </ac:spMkLst>
        </pc:spChg>
        <pc:spChg chg="mod">
          <ac:chgData name="Gordon Dunsire" userId="89320f45fdc69f41" providerId="LiveId" clId="{1336F142-A7A7-439D-89D6-D87B365D6715}" dt="2024-10-28T09:24:56.958" v="3659" actId="20577"/>
          <ac:spMkLst>
            <pc:docMk/>
            <pc:sldMk cId="2132125033" sldId="270"/>
            <ac:spMk id="3" creationId="{A3A33859-9E24-D12C-B3CF-7315D0F1F396}"/>
          </ac:spMkLst>
        </pc:spChg>
        <pc:spChg chg="del">
          <ac:chgData name="Gordon Dunsire" userId="89320f45fdc69f41" providerId="LiveId" clId="{1336F142-A7A7-439D-89D6-D87B365D6715}" dt="2024-10-28T09:24:28.949" v="3649" actId="478"/>
          <ac:spMkLst>
            <pc:docMk/>
            <pc:sldMk cId="2132125033" sldId="270"/>
            <ac:spMk id="5" creationId="{9C132F25-FAFA-7714-C25E-8A1806044C54}"/>
          </ac:spMkLst>
        </pc:spChg>
        <pc:spChg chg="mod">
          <ac:chgData name="Gordon Dunsire" userId="89320f45fdc69f41" providerId="LiveId" clId="{1336F142-A7A7-439D-89D6-D87B365D6715}" dt="2024-10-28T09:24:36.906" v="3650" actId="1076"/>
          <ac:spMkLst>
            <pc:docMk/>
            <pc:sldMk cId="2132125033" sldId="270"/>
            <ac:spMk id="6" creationId="{E39F503D-0C0C-4DBB-CD2A-555257954E58}"/>
          </ac:spMkLst>
        </pc:spChg>
        <pc:spChg chg="mod">
          <ac:chgData name="Gordon Dunsire" userId="89320f45fdc69f41" providerId="LiveId" clId="{1336F142-A7A7-439D-89D6-D87B365D6715}" dt="2024-10-28T09:24:41.555" v="3651" actId="1076"/>
          <ac:spMkLst>
            <pc:docMk/>
            <pc:sldMk cId="2132125033" sldId="270"/>
            <ac:spMk id="7" creationId="{25CCE576-BD13-6835-BA12-F84BDEB218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1C1891-26A6-4F97-AEF7-D5B5243B1048}" type="datetimeFigureOut">
              <a:rPr lang="en-GB" smtClean="0"/>
              <a:t>28/10/2024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BAD643-0B1F-4760-89B6-3410E18FD07A}" type="slidenum">
              <a:rPr lang="en-GB" smtClean="0"/>
              <a:t>‹#›</a:t>
            </a:fld>
            <a:endParaRPr lang="en-GB"/>
          </a:p>
        </p:txBody>
      </p:sp>
    </p:spTree>
    <p:extLst>
      <p:ext uri="{BB962C8B-B14F-4D97-AF65-F5344CB8AC3E}">
        <p14:creationId xmlns:p14="http://schemas.microsoft.com/office/powerpoint/2010/main" val="3798255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 for Manifestation is the first phase of a project that will eventually cover all of the LRM entities.</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2</a:t>
            </a:fld>
            <a:endParaRPr lang="en-GB"/>
          </a:p>
        </p:txBody>
      </p:sp>
    </p:spTree>
    <p:extLst>
      <p:ext uri="{BB962C8B-B14F-4D97-AF65-F5344CB8AC3E}">
        <p14:creationId xmlns:p14="http://schemas.microsoft.com/office/powerpoint/2010/main" val="2517512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UNIMARC encoding of ISBD for Manifestation and the other LRM entities must accommodate the distinct elements in the name spaces and the different kinds of values that can be recorded.</a:t>
            </a:r>
          </a:p>
          <a:p>
            <a:endParaRPr lang="en-US" dirty="0"/>
          </a:p>
          <a:p>
            <a:r>
              <a:rPr lang="en-US" dirty="0"/>
              <a:t>The minimum number of distinct UNIMARC encodings required is calculated by multiplying the number of elements in each category by the number of values that can be recorded for each category.</a:t>
            </a:r>
          </a:p>
          <a:p>
            <a:endParaRPr lang="en-US" dirty="0"/>
          </a:p>
          <a:p>
            <a:r>
              <a:rPr lang="en-US" dirty="0"/>
              <a:t>In addition, UNIMARC must also encoded the terms, notations, and IRIs in each of the ISBD for LRM value vocabularies.</a:t>
            </a:r>
          </a:p>
          <a:p>
            <a:endParaRPr lang="en-US" dirty="0"/>
          </a:p>
          <a:p>
            <a:r>
              <a:rPr lang="en-US" dirty="0"/>
              <a:t>A similar calculation can be made for the UNIMARC encoding of RDA. Each element in RDA is assigned one or more of four recording methods (uncontrolled description, controlled description, identifier, and IRI). The calculation can be based on currently available data from the RDA Registry.</a:t>
            </a:r>
          </a:p>
          <a:p>
            <a:endParaRPr lang="en-US" dirty="0"/>
          </a:p>
          <a:p>
            <a:r>
              <a:rPr lang="en-US" dirty="0"/>
              <a:t>There will be some overlap between ISBD for LRM, RDA, and UNIMARC value vocabularies. It is a moot point if these should be cloned for each standard, or shared between the standards.</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11</a:t>
            </a:fld>
            <a:endParaRPr lang="en-GB"/>
          </a:p>
        </p:txBody>
      </p:sp>
    </p:spTree>
    <p:extLst>
      <p:ext uri="{BB962C8B-B14F-4D97-AF65-F5344CB8AC3E}">
        <p14:creationId xmlns:p14="http://schemas.microsoft.com/office/powerpoint/2010/main" val="988482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Following the ISBD Review Group’s recommendation that each ISBD for LRM is developed as a standalone, single-entity cataloguing standard, there are advantages for this approach to be adopted for the future development of UNIMARC.</a:t>
            </a:r>
          </a:p>
          <a:p>
            <a:endParaRPr lang="en-US" dirty="0"/>
          </a:p>
          <a:p>
            <a:r>
              <a:rPr lang="en-US" dirty="0"/>
              <a:t>If a UNIMARC is intended to accommodate more than one LRM entity, it will be necessary to indicate to which entity an encoding refers, either by using distinct encodings for each entity or by a broad indicator of which entity is being encoded.</a:t>
            </a:r>
          </a:p>
          <a:p>
            <a:endParaRPr lang="en-US" dirty="0"/>
          </a:p>
          <a:p>
            <a:r>
              <a:rPr lang="en-US" dirty="0"/>
              <a:t>Using distinct encodings for each entity within a single UNIMARC will lose the advantage of mnemonic encoding of the same field or subfield encodings being used for similar elements between the entities. This may be alleviated by using the indicators for each field with fixed values for each entity, but this will require additional processing to extract the metadata in local applications.</a:t>
            </a:r>
          </a:p>
          <a:p>
            <a:endParaRPr lang="en-US" dirty="0"/>
          </a:p>
          <a:p>
            <a:r>
              <a:rPr lang="en-US" dirty="0"/>
              <a:t>For example, an application that uses Manifestation data that is encoded in a specific UNIMARC for Manifestation only has to identify the entity and select the appropriate UNIMARC. Otherwise, the application must process the multiple-entity UNIMARC to identify the Manifestation elements before processing them.</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12</a:t>
            </a:fld>
            <a:endParaRPr lang="en-GB"/>
          </a:p>
        </p:txBody>
      </p:sp>
    </p:spTree>
    <p:extLst>
      <p:ext uri="{BB962C8B-B14F-4D97-AF65-F5344CB8AC3E}">
        <p14:creationId xmlns:p14="http://schemas.microsoft.com/office/powerpoint/2010/main" val="3043732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noted, a single-entity UNIMARC gains the advantages of encoding mnemonics.</a:t>
            </a:r>
          </a:p>
          <a:p>
            <a:endParaRPr lang="en-US" dirty="0"/>
          </a:p>
          <a:p>
            <a:r>
              <a:rPr lang="en-US" dirty="0"/>
              <a:t>For example, the “has category” elements for each LRM entity (such as “has category of manifestation”) can be encoded with the same field and subfield codes across each single-entity UNIMARC.</a:t>
            </a:r>
          </a:p>
          <a:p>
            <a:endParaRPr lang="en-US" dirty="0"/>
          </a:p>
          <a:p>
            <a:r>
              <a:rPr lang="en-US" dirty="0"/>
              <a:t>Also, this approach will follow the ISBD Review Group’s recommendation for single-entity ISBDs and the advantages it brings. In particular, communities and applications that do not require the use of every LRM entity will be able to pick and mix the IFLA content and encoding standards for the entities they choose.</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13</a:t>
            </a:fld>
            <a:endParaRPr lang="en-GB"/>
          </a:p>
        </p:txBody>
      </p:sp>
    </p:spTree>
    <p:extLst>
      <p:ext uri="{BB962C8B-B14F-4D97-AF65-F5344CB8AC3E}">
        <p14:creationId xmlns:p14="http://schemas.microsoft.com/office/powerpoint/2010/main" val="131828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phase of the project focused on a single LRM entity (Manifestation) in a context of single-entity cataloguing. This has two main advantages:</a:t>
            </a:r>
          </a:p>
          <a:p>
            <a:endParaRPr lang="en-US" dirty="0"/>
          </a:p>
          <a:p>
            <a:r>
              <a:rPr lang="en-US" dirty="0"/>
              <a:t>1. The second phase of the project might not be completed for a variety of reasons, so the output of the first phase will remain useful.</a:t>
            </a:r>
          </a:p>
          <a:p>
            <a:r>
              <a:rPr lang="en-US" dirty="0"/>
              <a:t>2. Lessons learned in the first phase can be systematically applied to the entities covered in the second phase.</a:t>
            </a:r>
          </a:p>
          <a:p>
            <a:endParaRPr lang="en-US" dirty="0"/>
          </a:p>
          <a:p>
            <a:r>
              <a:rPr lang="en-US" dirty="0"/>
              <a:t>Metadata for other LRM entities that needs to be incorporated in the metadata for Manifestation is accommodated by several devices.</a:t>
            </a:r>
          </a:p>
          <a:p>
            <a:endParaRPr lang="en-US" dirty="0"/>
          </a:p>
          <a:p>
            <a:r>
              <a:rPr lang="en-US" dirty="0"/>
              <a:t>Non-manifestation attributes can be included by using short-cut elements that access controlled values for other entities. The most notable case in ISBDM is the inclusion of an Expression content type in the short-cut element “has category of content”. The short-cut does not distinguish which expression is referenced, but re-uses the value vocabulary for Expression that is likely to be developed in the second phase because it is based on the RDA/ONIX Framework for Resource Categorization.</a:t>
            </a:r>
          </a:p>
          <a:p>
            <a:endParaRPr lang="en-US" dirty="0"/>
          </a:p>
          <a:p>
            <a:r>
              <a:rPr lang="en-US" dirty="0"/>
              <a:t>ISBDM also provides broad relationship elements from Manifestation to the other LRM entities which have similar functionality to authorities.</a:t>
            </a:r>
          </a:p>
          <a:p>
            <a:endParaRPr lang="en-US" dirty="0"/>
          </a:p>
          <a:p>
            <a:r>
              <a:rPr lang="en-US" dirty="0"/>
              <a:t>There are also broad note elements for uncontrolled descriptions of other entities associated with the manifestation being described..</a:t>
            </a:r>
          </a:p>
          <a:p>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3</a:t>
            </a:fld>
            <a:endParaRPr lang="en-GB"/>
          </a:p>
        </p:txBody>
      </p:sp>
    </p:spTree>
    <p:extLst>
      <p:ext uri="{BB962C8B-B14F-4D97-AF65-F5344CB8AC3E}">
        <p14:creationId xmlns:p14="http://schemas.microsoft.com/office/powerpoint/2010/main" val="1894108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ISBDM identifies four categories of element.</a:t>
            </a:r>
          </a:p>
          <a:p>
            <a:endParaRPr lang="en-US" dirty="0"/>
          </a:p>
          <a:p>
            <a:r>
              <a:rPr lang="en-US" dirty="0"/>
              <a:t>This reduces to three categories for all other LRM entities, because the manifestation statement category applies only to Manifestation.</a:t>
            </a:r>
          </a:p>
          <a:p>
            <a:endParaRPr lang="en-US" dirty="0"/>
          </a:p>
          <a:p>
            <a:r>
              <a:rPr lang="en-US" dirty="0"/>
              <a:t>The categories are defined by the values which can be recorded for the element, and how the values are processed for functionality in an information storage and retrieval application.</a:t>
            </a:r>
          </a:p>
          <a:p>
            <a:endParaRPr lang="en-US" dirty="0"/>
          </a:p>
          <a:p>
            <a:r>
              <a:rPr lang="en-US" dirty="0"/>
              <a:t>For example, an attribute element may be processed for keyword indexing in general, and for browsing terms or their translations from a controlled value vocabulary.</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4</a:t>
            </a:fld>
            <a:endParaRPr lang="en-GB"/>
          </a:p>
        </p:txBody>
      </p:sp>
    </p:spTree>
    <p:extLst>
      <p:ext uri="{BB962C8B-B14F-4D97-AF65-F5344CB8AC3E}">
        <p14:creationId xmlns:p14="http://schemas.microsoft.com/office/powerpoint/2010/main" val="4142116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ISBDM elements belong to an element hierarchy based on semantics; that is, elements with a broader meaning are placed above elements with a narrower meaning in each hierarchy.</a:t>
            </a:r>
          </a:p>
          <a:p>
            <a:endParaRPr lang="en-US" dirty="0"/>
          </a:p>
          <a:p>
            <a:r>
              <a:rPr lang="en-US" dirty="0"/>
              <a:t>For example, the “has material” element is narrower in meaning than the “has physical characteristic” element and is broader in meaning than the “has bae material” element.</a:t>
            </a:r>
          </a:p>
          <a:p>
            <a:endParaRPr lang="en-US" dirty="0"/>
          </a:p>
          <a:p>
            <a:r>
              <a:rPr lang="en-US" dirty="0"/>
              <a:t>The depth of the hierarchies, which is an indication of granularity, is not as great as the consolidated ISBD because the stipulations have been broadened to support the expanded focus from Manifestation in the consolidated ISBD to all of the LRM entities.</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5</a:t>
            </a:fld>
            <a:endParaRPr lang="en-GB"/>
          </a:p>
        </p:txBody>
      </p:sp>
    </p:spTree>
    <p:extLst>
      <p:ext uri="{BB962C8B-B14F-4D97-AF65-F5344CB8AC3E}">
        <p14:creationId xmlns:p14="http://schemas.microsoft.com/office/powerpoint/2010/main" val="3546572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gives the number of elements in each category for ISBDM.</a:t>
            </a:r>
          </a:p>
          <a:p>
            <a:endParaRPr lang="en-US" dirty="0"/>
          </a:p>
          <a:p>
            <a:r>
              <a:rPr lang="en-US" dirty="0"/>
              <a:t>The number is likely to increase in the second phase of the project. For example, a relationship element from another entity to Manifestation will generate an inverse element from Manifestation to the other entity. ISBDM in the first phase has relationship elements to other entities only at the broadest level, for example “has person associated with manifestation”.</a:t>
            </a:r>
          </a:p>
          <a:p>
            <a:endParaRPr lang="en-US" dirty="0"/>
          </a:p>
          <a:p>
            <a:r>
              <a:rPr lang="en-US" dirty="0"/>
              <a:t>The table excludes the name space for value vocabularies.</a:t>
            </a:r>
          </a:p>
          <a:p>
            <a:endParaRPr lang="en-US" dirty="0"/>
          </a:p>
          <a:p>
            <a:r>
              <a:rPr lang="en-US" dirty="0"/>
              <a:t>The RDF (linked data) namespace for ISBDM is constructed according to current IFLA guidelines.</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6</a:t>
            </a:fld>
            <a:endParaRPr lang="en-GB"/>
          </a:p>
        </p:txBody>
      </p:sp>
    </p:spTree>
    <p:extLst>
      <p:ext uri="{BB962C8B-B14F-4D97-AF65-F5344CB8AC3E}">
        <p14:creationId xmlns:p14="http://schemas.microsoft.com/office/powerpoint/2010/main" val="93235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ISBDM element accommodates one or more kinds of value.</a:t>
            </a:r>
          </a:p>
          <a:p>
            <a:endParaRPr lang="en-US" dirty="0"/>
          </a:p>
          <a:p>
            <a:r>
              <a:rPr lang="en-US" dirty="0"/>
              <a:t>The value categories are distinguished by the source of the value and how the value is processed for use in an information retrieval system.</a:t>
            </a:r>
          </a:p>
          <a:p>
            <a:endParaRPr lang="en-US" dirty="0"/>
          </a:p>
          <a:p>
            <a:r>
              <a:rPr lang="en-US" dirty="0"/>
              <a:t>For example, the source of an uncontrolled value may be the manifestation itself or a cataloguing agency, and the value can only be indexed by uncontrolled keyword for retrieval. On the other hand, the source of a controlled term, heading, notation, identifier, or IRI is a value vocabulary or authority file that is maintained separately from element, and the value can be indexed for controlled keyword searching or listed for browsing.</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7</a:t>
            </a:fld>
            <a:endParaRPr lang="en-GB"/>
          </a:p>
        </p:txBody>
      </p:sp>
    </p:spTree>
    <p:extLst>
      <p:ext uri="{BB962C8B-B14F-4D97-AF65-F5344CB8AC3E}">
        <p14:creationId xmlns:p14="http://schemas.microsoft.com/office/powerpoint/2010/main" val="14649779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ISBD Review Group recommends adopting the single-entity cataloguing view for each of the other LRM entities.</a:t>
            </a:r>
          </a:p>
          <a:p>
            <a:endParaRPr lang="en-US" dirty="0"/>
          </a:p>
          <a:p>
            <a:r>
              <a:rPr lang="en-US" dirty="0"/>
              <a:t>This allows the ISBDM templates for layout of guidance and stipulations, with associated boilerplate content, to be re-used in the second phase.</a:t>
            </a:r>
          </a:p>
          <a:p>
            <a:endParaRPr lang="en-US" dirty="0"/>
          </a:p>
          <a:p>
            <a:r>
              <a:rPr lang="en-US" dirty="0"/>
              <a:t>ISBDM is developed as an online product, so bringing together the single-entity ISBDs requires just the addition of a higher-level menu.</a:t>
            </a:r>
          </a:p>
          <a:p>
            <a:endParaRPr lang="en-US" dirty="0"/>
          </a:p>
          <a:p>
            <a:r>
              <a:rPr lang="en-US" dirty="0"/>
              <a:t>This approach will allow entity-based ISBDs to be picked and mixed to better support local implementations and applications. This will be attractive to applications that do not need to use all of the LRM entities.</a:t>
            </a:r>
          </a:p>
          <a:p>
            <a:endParaRPr lang="en-US" dirty="0"/>
          </a:p>
          <a:p>
            <a:r>
              <a:rPr lang="en-US" dirty="0"/>
              <a:t>As a scoping study for the second phase, the ISBDM element set has been expanded to cover the other LRM entities by incorporating LRM attributes and relationships and inverses of the Manifestation relationship elements. This provides an indication of the minimum accommodation requirements for the UNIMARC encoding of ISBD for LRM.</a:t>
            </a:r>
          </a:p>
          <a:p>
            <a:endParaRPr lang="en-US" dirty="0"/>
          </a:p>
          <a:p>
            <a:r>
              <a:rPr lang="en-US" dirty="0"/>
              <a:t>The second phase of the project will develop additional elements for finer granularity to interoperate with RDA and accommodate the provisions of the current UNIMARC.</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8</a:t>
            </a:fld>
            <a:endParaRPr lang="en-GB"/>
          </a:p>
        </p:txBody>
      </p:sp>
    </p:spTree>
    <p:extLst>
      <p:ext uri="{BB962C8B-B14F-4D97-AF65-F5344CB8AC3E}">
        <p14:creationId xmlns:p14="http://schemas.microsoft.com/office/powerpoint/2010/main" val="1808633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shows the results of expanding the scope of ISBD for LRM beyond Manifestation.</a:t>
            </a:r>
          </a:p>
          <a:p>
            <a:endParaRPr lang="en-US" dirty="0"/>
          </a:p>
          <a:p>
            <a:r>
              <a:rPr lang="en-US" dirty="0"/>
              <a:t>Manifestation has the largest number of elements as a result of the granularity developed in the first phase of the project.</a:t>
            </a:r>
          </a:p>
          <a:p>
            <a:endParaRPr lang="en-US" dirty="0"/>
          </a:p>
          <a:p>
            <a:r>
              <a:rPr lang="en-US" dirty="0"/>
              <a:t>Nomen has the largest number of elements beyond ISBDM because of inverses for appellations such as access point and identifier.</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9</a:t>
            </a:fld>
            <a:endParaRPr lang="en-GB"/>
          </a:p>
        </p:txBody>
      </p:sp>
    </p:spTree>
    <p:extLst>
      <p:ext uri="{BB962C8B-B14F-4D97-AF65-F5344CB8AC3E}">
        <p14:creationId xmlns:p14="http://schemas.microsoft.com/office/powerpoint/2010/main" val="1527496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previously noted, the name space numbers are minimums that will increase during the second phase of the project.</a:t>
            </a:r>
          </a:p>
          <a:p>
            <a:endParaRPr lang="en-US" dirty="0"/>
          </a:p>
          <a:p>
            <a:r>
              <a:rPr lang="en-US" dirty="0"/>
              <a:t>The impact of interoperability with RDA will be explored more fully during the second phase. It is unlikely that every RDA element will have a corresponding ISBD for LRM element because ISBD will be more prescriptive than RDA and will not accommodate RDA elements based on the approach of the consolidated ISBD. For example, RDA accommodates both the new manifestation statement elements from LRM and the older ISBD structures of areas that mix annotations and “authority” values. The latter is not supported by ISBDM because the focus of the metadata has shifted radically from “resource” to the LRM entities.</a:t>
            </a:r>
            <a:endParaRPr lang="en-GB" dirty="0"/>
          </a:p>
        </p:txBody>
      </p:sp>
      <p:sp>
        <p:nvSpPr>
          <p:cNvPr id="4" name="Slide Number Placeholder 3"/>
          <p:cNvSpPr>
            <a:spLocks noGrp="1"/>
          </p:cNvSpPr>
          <p:nvPr>
            <p:ph type="sldNum" sz="quarter" idx="5"/>
          </p:nvPr>
        </p:nvSpPr>
        <p:spPr/>
        <p:txBody>
          <a:bodyPr/>
          <a:lstStyle/>
          <a:p>
            <a:fld id="{85BAD643-0B1F-4760-89B6-3410E18FD07A}" type="slidenum">
              <a:rPr lang="en-GB" smtClean="0"/>
              <a:t>10</a:t>
            </a:fld>
            <a:endParaRPr lang="en-GB"/>
          </a:p>
        </p:txBody>
      </p:sp>
    </p:spTree>
    <p:extLst>
      <p:ext uri="{BB962C8B-B14F-4D97-AF65-F5344CB8AC3E}">
        <p14:creationId xmlns:p14="http://schemas.microsoft.com/office/powerpoint/2010/main" val="2715028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EED164-229F-4884-A5D9-A9CF01BCC26D}" type="datetimeFigureOut">
              <a:rPr lang="en-GB" smtClean="0"/>
              <a:t>28/10/2024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924538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EED164-229F-4884-A5D9-A9CF01BCC26D}" type="datetimeFigureOut">
              <a:rPr lang="en-GB" smtClean="0"/>
              <a:t>28/10/2024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645946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EED164-229F-4884-A5D9-A9CF01BCC26D}" type="datetimeFigureOut">
              <a:rPr lang="en-GB" smtClean="0"/>
              <a:t>28/10/2024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3155762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EED164-229F-4884-A5D9-A9CF01BCC26D}" type="datetimeFigureOut">
              <a:rPr lang="en-GB" smtClean="0"/>
              <a:t>28/10/2024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4060904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EED164-229F-4884-A5D9-A9CF01BCC26D}" type="datetimeFigureOut">
              <a:rPr lang="en-GB" smtClean="0"/>
              <a:t>28/10/2024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70505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EED164-229F-4884-A5D9-A9CF01BCC26D}" type="datetimeFigureOut">
              <a:rPr lang="en-GB" smtClean="0"/>
              <a:t>28/10/2024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261733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EED164-229F-4884-A5D9-A9CF01BCC26D}" type="datetimeFigureOut">
              <a:rPr lang="en-GB" smtClean="0"/>
              <a:t>28/10/2024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424829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EED164-229F-4884-A5D9-A9CF01BCC26D}" type="datetimeFigureOut">
              <a:rPr lang="en-GB" smtClean="0"/>
              <a:t>28/10/2024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1207532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ED164-229F-4884-A5D9-A9CF01BCC26D}" type="datetimeFigureOut">
              <a:rPr lang="en-GB" smtClean="0"/>
              <a:t>28/10/2024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17130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EED164-229F-4884-A5D9-A9CF01BCC26D}" type="datetimeFigureOut">
              <a:rPr lang="en-GB" smtClean="0"/>
              <a:t>28/10/2024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65845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EED164-229F-4884-A5D9-A9CF01BCC26D}" type="datetimeFigureOut">
              <a:rPr lang="en-GB" smtClean="0"/>
              <a:t>28/10/2024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827239-ED61-44AF-AB8D-78FE13716CF9}" type="slidenum">
              <a:rPr lang="en-GB" smtClean="0"/>
              <a:t>‹#›</a:t>
            </a:fld>
            <a:endParaRPr lang="en-GB"/>
          </a:p>
        </p:txBody>
      </p:sp>
    </p:spTree>
    <p:extLst>
      <p:ext uri="{BB962C8B-B14F-4D97-AF65-F5344CB8AC3E}">
        <p14:creationId xmlns:p14="http://schemas.microsoft.com/office/powerpoint/2010/main" val="2767708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EED164-229F-4884-A5D9-A9CF01BCC26D}" type="datetimeFigureOut">
              <a:rPr lang="en-GB" smtClean="0"/>
              <a:t>28/10/2024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827239-ED61-44AF-AB8D-78FE13716CF9}" type="slidenum">
              <a:rPr lang="en-GB" smtClean="0"/>
              <a:t>‹#›</a:t>
            </a:fld>
            <a:endParaRPr lang="en-GB"/>
          </a:p>
        </p:txBody>
      </p:sp>
    </p:spTree>
    <p:extLst>
      <p:ext uri="{BB962C8B-B14F-4D97-AF65-F5344CB8AC3E}">
        <p14:creationId xmlns:p14="http://schemas.microsoft.com/office/powerpoint/2010/main" val="20787116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16C35-9551-F1D8-3DC3-8D0EF40D6AF0}"/>
              </a:ext>
            </a:extLst>
          </p:cNvPr>
          <p:cNvSpPr>
            <a:spLocks noGrp="1"/>
          </p:cNvSpPr>
          <p:nvPr>
            <p:ph type="ctrTitle"/>
          </p:nvPr>
        </p:nvSpPr>
        <p:spPr/>
        <p:txBody>
          <a:bodyPr>
            <a:normAutofit fontScale="90000"/>
          </a:bodyPr>
          <a:lstStyle/>
          <a:p>
            <a:r>
              <a:rPr lang="en-US" dirty="0"/>
              <a:t>Potential impact of ISBD for Manifestation on the future of UNIMARC</a:t>
            </a:r>
            <a:endParaRPr lang="en-GB" dirty="0"/>
          </a:p>
        </p:txBody>
      </p:sp>
      <p:sp>
        <p:nvSpPr>
          <p:cNvPr id="3" name="Subtitle 2">
            <a:extLst>
              <a:ext uri="{FF2B5EF4-FFF2-40B4-BE49-F238E27FC236}">
                <a16:creationId xmlns:a16="http://schemas.microsoft.com/office/drawing/2014/main" id="{0A6907E2-3945-9422-B274-82203421239C}"/>
              </a:ext>
            </a:extLst>
          </p:cNvPr>
          <p:cNvSpPr>
            <a:spLocks noGrp="1"/>
          </p:cNvSpPr>
          <p:nvPr>
            <p:ph type="subTitle" idx="1"/>
          </p:nvPr>
        </p:nvSpPr>
        <p:spPr/>
        <p:txBody>
          <a:bodyPr/>
          <a:lstStyle/>
          <a:p>
            <a:r>
              <a:rPr lang="en-US" dirty="0"/>
              <a:t>Gordon Dunsire and Mirna Willer</a:t>
            </a:r>
          </a:p>
          <a:p>
            <a:r>
              <a:rPr lang="en-US" dirty="0"/>
              <a:t>Presented to 6th UNIMARC Users Meeting,</a:t>
            </a:r>
          </a:p>
          <a:p>
            <a:r>
              <a:rPr lang="en-US" dirty="0"/>
              <a:t>Maribor, Slovenia, 12 November 2024</a:t>
            </a:r>
            <a:endParaRPr lang="en-GB" dirty="0"/>
          </a:p>
        </p:txBody>
      </p:sp>
    </p:spTree>
    <p:extLst>
      <p:ext uri="{BB962C8B-B14F-4D97-AF65-F5344CB8AC3E}">
        <p14:creationId xmlns:p14="http://schemas.microsoft.com/office/powerpoint/2010/main" val="2932637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4173900" cy="707886"/>
          </a:xfrm>
          <a:prstGeom prst="rect">
            <a:avLst/>
          </a:prstGeom>
          <a:noFill/>
        </p:spPr>
        <p:txBody>
          <a:bodyPr wrap="none" rtlCol="0">
            <a:spAutoFit/>
          </a:bodyPr>
          <a:lstStyle/>
          <a:p>
            <a:r>
              <a:rPr lang="en-US" sz="4000" dirty="0"/>
              <a:t>Further expansion</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603495" y="3244321"/>
            <a:ext cx="8088329" cy="2246769"/>
          </a:xfrm>
          <a:prstGeom prst="rect">
            <a:avLst/>
          </a:prstGeom>
          <a:noFill/>
        </p:spPr>
        <p:txBody>
          <a:bodyPr wrap="square" rtlCol="0">
            <a:spAutoFit/>
          </a:bodyPr>
          <a:lstStyle/>
          <a:p>
            <a:r>
              <a:rPr lang="en-US" sz="2800" dirty="0"/>
              <a:t>Expanded element set is based on ISBDM and LRM, and part of RDA</a:t>
            </a:r>
          </a:p>
          <a:p>
            <a:pPr marL="457200"/>
            <a:r>
              <a:rPr lang="en-US" sz="2800" dirty="0"/>
              <a:t>Additional elements to be determined via:</a:t>
            </a:r>
          </a:p>
          <a:p>
            <a:pPr marL="914400"/>
            <a:r>
              <a:rPr lang="en-US" sz="2800" dirty="0"/>
              <a:t>Phase 2 (especially granularity and RDA)</a:t>
            </a:r>
          </a:p>
          <a:p>
            <a:pPr marL="914400"/>
            <a:r>
              <a:rPr lang="en-US" sz="2800" dirty="0"/>
              <a:t>Matching to UNIMARC A and B</a:t>
            </a:r>
          </a:p>
        </p:txBody>
      </p:sp>
      <p:sp>
        <p:nvSpPr>
          <p:cNvPr id="4" name="TextBox 3">
            <a:extLst>
              <a:ext uri="{FF2B5EF4-FFF2-40B4-BE49-F238E27FC236}">
                <a16:creationId xmlns:a16="http://schemas.microsoft.com/office/drawing/2014/main" id="{458A07B6-A07A-A0BC-06D8-9ADD526C7A77}"/>
              </a:ext>
            </a:extLst>
          </p:cNvPr>
          <p:cNvSpPr txBox="1"/>
          <p:nvPr/>
        </p:nvSpPr>
        <p:spPr>
          <a:xfrm>
            <a:off x="603495" y="1859451"/>
            <a:ext cx="7872684" cy="954107"/>
          </a:xfrm>
          <a:prstGeom prst="rect">
            <a:avLst/>
          </a:prstGeom>
          <a:noFill/>
        </p:spPr>
        <p:txBody>
          <a:bodyPr wrap="square" rtlCol="0">
            <a:spAutoFit/>
          </a:bodyPr>
          <a:lstStyle/>
          <a:p>
            <a:r>
              <a:rPr lang="en-US" sz="2800" dirty="0"/>
              <a:t>Name space(s) are minimums: further expansion is anticipated</a:t>
            </a:r>
            <a:endParaRPr lang="en-GB" sz="2800" dirty="0"/>
          </a:p>
        </p:txBody>
      </p:sp>
    </p:spTree>
    <p:extLst>
      <p:ext uri="{BB962C8B-B14F-4D97-AF65-F5344CB8AC3E}">
        <p14:creationId xmlns:p14="http://schemas.microsoft.com/office/powerpoint/2010/main" val="3478709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6002605" cy="707886"/>
          </a:xfrm>
          <a:prstGeom prst="rect">
            <a:avLst/>
          </a:prstGeom>
          <a:noFill/>
        </p:spPr>
        <p:txBody>
          <a:bodyPr wrap="none" rtlCol="0">
            <a:spAutoFit/>
          </a:bodyPr>
          <a:lstStyle/>
          <a:p>
            <a:r>
              <a:rPr lang="en-US" sz="4000" dirty="0"/>
              <a:t>Impact on ‘new’ UNIMARC</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603495" y="1394112"/>
            <a:ext cx="7967607" cy="2677656"/>
          </a:xfrm>
          <a:prstGeom prst="rect">
            <a:avLst/>
          </a:prstGeom>
          <a:noFill/>
        </p:spPr>
        <p:txBody>
          <a:bodyPr wrap="square" rtlCol="0">
            <a:spAutoFit/>
          </a:bodyPr>
          <a:lstStyle/>
          <a:p>
            <a:r>
              <a:rPr lang="en-US" sz="2800" dirty="0"/>
              <a:t>UNIMARC for LRM must accommodate ISBD for LRM:</a:t>
            </a:r>
          </a:p>
          <a:p>
            <a:pPr marL="457200"/>
            <a:r>
              <a:rPr lang="en-US" sz="2800" dirty="0"/>
              <a:t>Name space x Value space for category of element</a:t>
            </a:r>
          </a:p>
          <a:p>
            <a:pPr marL="914400"/>
            <a:r>
              <a:rPr lang="en-US" sz="2800" dirty="0"/>
              <a:t>e.g. 1 relationship x 3 kinds of value</a:t>
            </a:r>
          </a:p>
          <a:p>
            <a:pPr marL="457200"/>
            <a:r>
              <a:rPr lang="en-US" sz="2800" dirty="0"/>
              <a:t>Controlled vocabularies (ISBDM has 12)</a:t>
            </a:r>
            <a:endParaRPr lang="en-GB" sz="2800" dirty="0"/>
          </a:p>
        </p:txBody>
      </p:sp>
      <p:sp>
        <p:nvSpPr>
          <p:cNvPr id="4" name="TextBox 3">
            <a:extLst>
              <a:ext uri="{FF2B5EF4-FFF2-40B4-BE49-F238E27FC236}">
                <a16:creationId xmlns:a16="http://schemas.microsoft.com/office/drawing/2014/main" id="{6E2C3AB5-452F-B7FE-F30A-C55679A1CC82}"/>
              </a:ext>
            </a:extLst>
          </p:cNvPr>
          <p:cNvSpPr txBox="1"/>
          <p:nvPr/>
        </p:nvSpPr>
        <p:spPr>
          <a:xfrm>
            <a:off x="603495" y="4290520"/>
            <a:ext cx="7967607" cy="1815882"/>
          </a:xfrm>
          <a:prstGeom prst="rect">
            <a:avLst/>
          </a:prstGeom>
          <a:noFill/>
        </p:spPr>
        <p:txBody>
          <a:bodyPr wrap="square" rtlCol="0">
            <a:spAutoFit/>
          </a:bodyPr>
          <a:lstStyle/>
          <a:p>
            <a:r>
              <a:rPr lang="en-US" sz="2800" dirty="0"/>
              <a:t>UNIMARC for LRM should accommodate RDA:</a:t>
            </a:r>
          </a:p>
          <a:p>
            <a:pPr marL="457200"/>
            <a:r>
              <a:rPr lang="en-US" sz="2800" dirty="0"/>
              <a:t>Name space x Value space for each element</a:t>
            </a:r>
          </a:p>
          <a:p>
            <a:pPr marL="457200"/>
            <a:r>
              <a:rPr lang="en-US" sz="2800" dirty="0"/>
              <a:t>Controlled vocabularies (approximately 45)</a:t>
            </a:r>
          </a:p>
          <a:p>
            <a:pPr marL="914400"/>
            <a:r>
              <a:rPr lang="en-US" sz="2800" dirty="0"/>
              <a:t>Some overlap with ISBDM vocabularies</a:t>
            </a:r>
            <a:endParaRPr lang="en-GB" sz="2800" dirty="0"/>
          </a:p>
        </p:txBody>
      </p:sp>
    </p:spTree>
    <p:extLst>
      <p:ext uri="{BB962C8B-B14F-4D97-AF65-F5344CB8AC3E}">
        <p14:creationId xmlns:p14="http://schemas.microsoft.com/office/powerpoint/2010/main" val="347959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6189643" cy="707886"/>
          </a:xfrm>
          <a:prstGeom prst="rect">
            <a:avLst/>
          </a:prstGeom>
          <a:noFill/>
        </p:spPr>
        <p:txBody>
          <a:bodyPr wrap="none" rtlCol="0">
            <a:spAutoFit/>
          </a:bodyPr>
          <a:lstStyle/>
          <a:p>
            <a:r>
              <a:rPr lang="en-US" sz="4000" dirty="0"/>
              <a:t>Single-entity UNIMARCs (1)</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655206" y="1568773"/>
            <a:ext cx="7967607" cy="1384995"/>
          </a:xfrm>
          <a:prstGeom prst="rect">
            <a:avLst/>
          </a:prstGeom>
          <a:noFill/>
        </p:spPr>
        <p:txBody>
          <a:bodyPr wrap="square" rtlCol="0">
            <a:spAutoFit/>
          </a:bodyPr>
          <a:lstStyle/>
          <a:p>
            <a:r>
              <a:rPr lang="en-US" sz="2800" dirty="0"/>
              <a:t>In </a:t>
            </a:r>
            <a:r>
              <a:rPr lang="en-US" sz="2800" b="1" dirty="0"/>
              <a:t>entity-based cataloguing </a:t>
            </a:r>
            <a:r>
              <a:rPr lang="en-US" sz="2800" dirty="0"/>
              <a:t>there are advantages in having a separate UNIMARC encoding for each entity:</a:t>
            </a:r>
          </a:p>
        </p:txBody>
      </p:sp>
      <p:sp>
        <p:nvSpPr>
          <p:cNvPr id="5" name="TextBox 4">
            <a:extLst>
              <a:ext uri="{FF2B5EF4-FFF2-40B4-BE49-F238E27FC236}">
                <a16:creationId xmlns:a16="http://schemas.microsoft.com/office/drawing/2014/main" id="{1D1C484A-0DA4-0A25-6082-91839D3E90DD}"/>
              </a:ext>
            </a:extLst>
          </p:cNvPr>
          <p:cNvSpPr txBox="1"/>
          <p:nvPr/>
        </p:nvSpPr>
        <p:spPr>
          <a:xfrm>
            <a:off x="655205" y="3206726"/>
            <a:ext cx="7967607" cy="2677656"/>
          </a:xfrm>
          <a:prstGeom prst="rect">
            <a:avLst/>
          </a:prstGeom>
          <a:noFill/>
        </p:spPr>
        <p:txBody>
          <a:bodyPr wrap="square" rtlCol="0">
            <a:spAutoFit/>
          </a:bodyPr>
          <a:lstStyle/>
          <a:p>
            <a:r>
              <a:rPr lang="en-US" sz="2800" dirty="0"/>
              <a:t>Distinction between entities is at the broadest level of the standard itself</a:t>
            </a:r>
          </a:p>
          <a:p>
            <a:pPr marL="457200"/>
            <a:r>
              <a:rPr lang="en-US" sz="2800" dirty="0"/>
              <a:t>Internal UNIMARC indicators or codes not required to distinguish entities</a:t>
            </a:r>
          </a:p>
          <a:p>
            <a:pPr marL="457200"/>
            <a:r>
              <a:rPr lang="en-US" sz="2800" dirty="0"/>
              <a:t>Reduces processing to distinguish entities for storage and retrieval</a:t>
            </a:r>
          </a:p>
        </p:txBody>
      </p:sp>
    </p:spTree>
    <p:extLst>
      <p:ext uri="{BB962C8B-B14F-4D97-AF65-F5344CB8AC3E}">
        <p14:creationId xmlns:p14="http://schemas.microsoft.com/office/powerpoint/2010/main" val="2804584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F8F2D-6255-12DC-E286-5B980763A69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3A33859-9E24-D12C-B3CF-7315D0F1F396}"/>
              </a:ext>
            </a:extLst>
          </p:cNvPr>
          <p:cNvSpPr txBox="1"/>
          <p:nvPr/>
        </p:nvSpPr>
        <p:spPr>
          <a:xfrm>
            <a:off x="603495" y="467474"/>
            <a:ext cx="6189643" cy="707886"/>
          </a:xfrm>
          <a:prstGeom prst="rect">
            <a:avLst/>
          </a:prstGeom>
          <a:noFill/>
        </p:spPr>
        <p:txBody>
          <a:bodyPr wrap="none" rtlCol="0">
            <a:spAutoFit/>
          </a:bodyPr>
          <a:lstStyle/>
          <a:p>
            <a:r>
              <a:rPr lang="en-US" sz="4000" dirty="0"/>
              <a:t>Single-entity UNIMARCs (2)</a:t>
            </a:r>
            <a:endParaRPr lang="en-GB" sz="4000" dirty="0"/>
          </a:p>
        </p:txBody>
      </p:sp>
      <p:sp>
        <p:nvSpPr>
          <p:cNvPr id="6" name="TextBox 5">
            <a:extLst>
              <a:ext uri="{FF2B5EF4-FFF2-40B4-BE49-F238E27FC236}">
                <a16:creationId xmlns:a16="http://schemas.microsoft.com/office/drawing/2014/main" id="{E39F503D-0C0C-4DBB-CD2A-555257954E58}"/>
              </a:ext>
            </a:extLst>
          </p:cNvPr>
          <p:cNvSpPr txBox="1"/>
          <p:nvPr/>
        </p:nvSpPr>
        <p:spPr>
          <a:xfrm>
            <a:off x="537054" y="1772258"/>
            <a:ext cx="7967607" cy="1815882"/>
          </a:xfrm>
          <a:prstGeom prst="rect">
            <a:avLst/>
          </a:prstGeom>
          <a:noFill/>
        </p:spPr>
        <p:txBody>
          <a:bodyPr wrap="square" rtlCol="0">
            <a:spAutoFit/>
          </a:bodyPr>
          <a:lstStyle/>
          <a:p>
            <a:r>
              <a:rPr lang="en-US" sz="2800" dirty="0"/>
              <a:t>Encoding mnemonics (field enumeration, indicators, and sub-field codes) can be applied between each UNIMARC for similar elements and value spaces</a:t>
            </a:r>
          </a:p>
        </p:txBody>
      </p:sp>
      <p:sp>
        <p:nvSpPr>
          <p:cNvPr id="7" name="TextBox 6">
            <a:extLst>
              <a:ext uri="{FF2B5EF4-FFF2-40B4-BE49-F238E27FC236}">
                <a16:creationId xmlns:a16="http://schemas.microsoft.com/office/drawing/2014/main" id="{25CCE576-BD13-6835-BA12-F84BDEB218D3}"/>
              </a:ext>
            </a:extLst>
          </p:cNvPr>
          <p:cNvSpPr txBox="1"/>
          <p:nvPr/>
        </p:nvSpPr>
        <p:spPr>
          <a:xfrm>
            <a:off x="603495" y="3851553"/>
            <a:ext cx="7967607" cy="1815882"/>
          </a:xfrm>
          <a:prstGeom prst="rect">
            <a:avLst/>
          </a:prstGeom>
          <a:noFill/>
        </p:spPr>
        <p:txBody>
          <a:bodyPr wrap="square" rtlCol="0">
            <a:spAutoFit/>
          </a:bodyPr>
          <a:lstStyle/>
          <a:p>
            <a:r>
              <a:rPr lang="en-US" sz="2800" dirty="0"/>
              <a:t>Applications have a choice of which entity encoding to use for their metadata</a:t>
            </a:r>
          </a:p>
          <a:p>
            <a:pPr marL="457200"/>
            <a:r>
              <a:rPr lang="en-US" sz="2800" dirty="0"/>
              <a:t>E.g. Library of translations can use stand-alone ISBD and UNIMARC for Expression</a:t>
            </a:r>
          </a:p>
        </p:txBody>
      </p:sp>
    </p:spTree>
    <p:extLst>
      <p:ext uri="{BB962C8B-B14F-4D97-AF65-F5344CB8AC3E}">
        <p14:creationId xmlns:p14="http://schemas.microsoft.com/office/powerpoint/2010/main" val="2132125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2569742" cy="707886"/>
          </a:xfrm>
          <a:prstGeom prst="rect">
            <a:avLst/>
          </a:prstGeom>
          <a:noFill/>
        </p:spPr>
        <p:txBody>
          <a:bodyPr wrap="none" rtlCol="0">
            <a:spAutoFit/>
          </a:bodyPr>
          <a:lstStyle/>
          <a:p>
            <a:r>
              <a:rPr lang="en-US" sz="4000" dirty="0"/>
              <a:t>Thank you!</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1245063" y="1268759"/>
            <a:ext cx="6653873" cy="954107"/>
          </a:xfrm>
          <a:prstGeom prst="rect">
            <a:avLst/>
          </a:prstGeom>
          <a:noFill/>
        </p:spPr>
        <p:txBody>
          <a:bodyPr wrap="none" rtlCol="0">
            <a:spAutoFit/>
          </a:bodyPr>
          <a:lstStyle/>
          <a:p>
            <a:r>
              <a:rPr lang="en-US" sz="2800" dirty="0"/>
              <a:t>ISBD for Manifestation (draft) is online:</a:t>
            </a:r>
          </a:p>
          <a:p>
            <a:pPr marL="457200"/>
            <a:r>
              <a:rPr lang="en-US" sz="2800" dirty="0"/>
              <a:t>https://www.iflastandards.info/ISBDM/</a:t>
            </a:r>
          </a:p>
        </p:txBody>
      </p:sp>
      <p:pic>
        <p:nvPicPr>
          <p:cNvPr id="5" name="Picture 4" descr="ISBDM home page">
            <a:extLst>
              <a:ext uri="{FF2B5EF4-FFF2-40B4-BE49-F238E27FC236}">
                <a16:creationId xmlns:a16="http://schemas.microsoft.com/office/drawing/2014/main" id="{DA9180B6-5467-B4E9-9759-2583927CE0E2}"/>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7391" y="2491108"/>
            <a:ext cx="6119813" cy="4105275"/>
          </a:xfrm>
          <a:prstGeom prst="rect">
            <a:avLst/>
          </a:prstGeom>
        </p:spPr>
      </p:pic>
    </p:spTree>
    <p:extLst>
      <p:ext uri="{BB962C8B-B14F-4D97-AF65-F5344CB8AC3E}">
        <p14:creationId xmlns:p14="http://schemas.microsoft.com/office/powerpoint/2010/main" val="3213943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562DBE-13EC-BC96-A686-B3C056318144}"/>
              </a:ext>
            </a:extLst>
          </p:cNvPr>
          <p:cNvSpPr txBox="1"/>
          <p:nvPr/>
        </p:nvSpPr>
        <p:spPr>
          <a:xfrm>
            <a:off x="603495" y="1737037"/>
            <a:ext cx="7967607" cy="1815882"/>
          </a:xfrm>
          <a:prstGeom prst="rect">
            <a:avLst/>
          </a:prstGeom>
          <a:noFill/>
        </p:spPr>
        <p:txBody>
          <a:bodyPr wrap="square" rtlCol="0">
            <a:spAutoFit/>
          </a:bodyPr>
          <a:lstStyle/>
          <a:p>
            <a:r>
              <a:rPr lang="en-US" sz="2800" dirty="0"/>
              <a:t>Phase 1 of a project to develop International Standard Bibliographic Description (ISBD) as an implementation of the IFLA Library Reference Model (LRM)</a:t>
            </a:r>
            <a:endParaRPr lang="en-GB" sz="2800" dirty="0"/>
          </a:p>
        </p:txBody>
      </p:sp>
      <p:sp>
        <p:nvSpPr>
          <p:cNvPr id="3" name="TextBox 2">
            <a:extLst>
              <a:ext uri="{FF2B5EF4-FFF2-40B4-BE49-F238E27FC236}">
                <a16:creationId xmlns:a16="http://schemas.microsoft.com/office/drawing/2014/main" id="{B4377048-C3EA-1446-F944-D2BD05BAF606}"/>
              </a:ext>
            </a:extLst>
          </p:cNvPr>
          <p:cNvSpPr txBox="1"/>
          <p:nvPr/>
        </p:nvSpPr>
        <p:spPr>
          <a:xfrm>
            <a:off x="603495" y="467474"/>
            <a:ext cx="5110566" cy="707886"/>
          </a:xfrm>
          <a:prstGeom prst="rect">
            <a:avLst/>
          </a:prstGeom>
          <a:noFill/>
        </p:spPr>
        <p:txBody>
          <a:bodyPr wrap="none" rtlCol="0">
            <a:spAutoFit/>
          </a:bodyPr>
          <a:lstStyle/>
          <a:p>
            <a:r>
              <a:rPr lang="en-US" sz="4000" dirty="0"/>
              <a:t>ISBD for Manifestation</a:t>
            </a:r>
            <a:endParaRPr lang="en-GB" sz="4000" dirty="0"/>
          </a:p>
        </p:txBody>
      </p:sp>
      <p:sp>
        <p:nvSpPr>
          <p:cNvPr id="4" name="TextBox 3">
            <a:extLst>
              <a:ext uri="{FF2B5EF4-FFF2-40B4-BE49-F238E27FC236}">
                <a16:creationId xmlns:a16="http://schemas.microsoft.com/office/drawing/2014/main" id="{807E2468-D4E6-A795-7C31-88823BDF2A61}"/>
              </a:ext>
            </a:extLst>
          </p:cNvPr>
          <p:cNvSpPr txBox="1"/>
          <p:nvPr/>
        </p:nvSpPr>
        <p:spPr>
          <a:xfrm>
            <a:off x="603495" y="4114596"/>
            <a:ext cx="7967606" cy="954107"/>
          </a:xfrm>
          <a:prstGeom prst="rect">
            <a:avLst/>
          </a:prstGeom>
          <a:noFill/>
        </p:spPr>
        <p:txBody>
          <a:bodyPr wrap="square" rtlCol="0">
            <a:spAutoFit/>
          </a:bodyPr>
          <a:lstStyle/>
          <a:p>
            <a:r>
              <a:rPr lang="en-US" sz="2800" dirty="0"/>
              <a:t>Phase 1 focused on the LRM </a:t>
            </a:r>
            <a:r>
              <a:rPr lang="en-US" sz="2800" b="1" dirty="0"/>
              <a:t>Manifestation</a:t>
            </a:r>
            <a:r>
              <a:rPr lang="en-US" sz="2800" dirty="0"/>
              <a:t> entity</a:t>
            </a:r>
          </a:p>
          <a:p>
            <a:pPr marL="457200"/>
            <a:r>
              <a:rPr lang="en-US" sz="2800" dirty="0"/>
              <a:t>Phase 2 will cover the other LRM entities</a:t>
            </a:r>
            <a:endParaRPr lang="en-GB" sz="2800" dirty="0"/>
          </a:p>
        </p:txBody>
      </p:sp>
    </p:spTree>
    <p:extLst>
      <p:ext uri="{BB962C8B-B14F-4D97-AF65-F5344CB8AC3E}">
        <p14:creationId xmlns:p14="http://schemas.microsoft.com/office/powerpoint/2010/main" val="2320866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9B16F-CC9B-15E0-8A57-72E759C57AD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4D4872-1C7F-957D-90C8-28882E2DD494}"/>
              </a:ext>
            </a:extLst>
          </p:cNvPr>
          <p:cNvSpPr txBox="1"/>
          <p:nvPr/>
        </p:nvSpPr>
        <p:spPr>
          <a:xfrm>
            <a:off x="603495" y="467474"/>
            <a:ext cx="7758855" cy="707886"/>
          </a:xfrm>
          <a:prstGeom prst="rect">
            <a:avLst/>
          </a:prstGeom>
          <a:noFill/>
        </p:spPr>
        <p:txBody>
          <a:bodyPr wrap="none" rtlCol="0">
            <a:spAutoFit/>
          </a:bodyPr>
          <a:lstStyle/>
          <a:p>
            <a:r>
              <a:rPr lang="en-US" sz="4000" dirty="0"/>
              <a:t>ISBD for single-entity cataloguing</a:t>
            </a:r>
            <a:endParaRPr lang="en-GB" sz="4000" dirty="0"/>
          </a:p>
        </p:txBody>
      </p:sp>
      <p:sp>
        <p:nvSpPr>
          <p:cNvPr id="5" name="TextBox 4">
            <a:extLst>
              <a:ext uri="{FF2B5EF4-FFF2-40B4-BE49-F238E27FC236}">
                <a16:creationId xmlns:a16="http://schemas.microsoft.com/office/drawing/2014/main" id="{39BB1A8F-C5F2-F341-6EA6-16BC8DC68501}"/>
              </a:ext>
            </a:extLst>
          </p:cNvPr>
          <p:cNvSpPr txBox="1"/>
          <p:nvPr/>
        </p:nvSpPr>
        <p:spPr>
          <a:xfrm>
            <a:off x="603495" y="1246386"/>
            <a:ext cx="8008704" cy="5262979"/>
          </a:xfrm>
          <a:prstGeom prst="rect">
            <a:avLst/>
          </a:prstGeom>
          <a:noFill/>
        </p:spPr>
        <p:txBody>
          <a:bodyPr wrap="square" rtlCol="0">
            <a:spAutoFit/>
          </a:bodyPr>
          <a:lstStyle/>
          <a:p>
            <a:r>
              <a:rPr lang="en-US" sz="2800" dirty="0"/>
              <a:t>ISBDM developed as a </a:t>
            </a:r>
            <a:r>
              <a:rPr lang="en-US" sz="2800" b="1" dirty="0"/>
              <a:t>stand-alone</a:t>
            </a:r>
            <a:r>
              <a:rPr lang="en-US" sz="2800" dirty="0"/>
              <a:t> content standard</a:t>
            </a:r>
          </a:p>
          <a:p>
            <a:endParaRPr lang="en-US" sz="2800" dirty="0"/>
          </a:p>
          <a:p>
            <a:pPr marL="457200"/>
            <a:r>
              <a:rPr lang="en-US" sz="2800" dirty="0"/>
              <a:t>Stipulations only for the description of a manifestation, but take into account the context of the other LRM entities</a:t>
            </a:r>
          </a:p>
          <a:p>
            <a:pPr marL="457200"/>
            <a:r>
              <a:rPr lang="en-US" sz="2800" dirty="0"/>
              <a:t>Elements for manifestation </a:t>
            </a:r>
            <a:r>
              <a:rPr lang="en-US" sz="2800" b="1" dirty="0"/>
              <a:t>attributes</a:t>
            </a:r>
            <a:r>
              <a:rPr lang="en-US" sz="2800" dirty="0"/>
              <a:t> (characteristics)</a:t>
            </a:r>
          </a:p>
          <a:p>
            <a:pPr marL="457200"/>
            <a:r>
              <a:rPr lang="en-US" sz="2800" dirty="0"/>
              <a:t>Elements for </a:t>
            </a:r>
            <a:r>
              <a:rPr lang="en-US" sz="2800" b="1" dirty="0"/>
              <a:t>relationships</a:t>
            </a:r>
            <a:r>
              <a:rPr lang="en-US" sz="2800" dirty="0"/>
              <a:t> between manifestation and other entities</a:t>
            </a:r>
          </a:p>
          <a:p>
            <a:pPr marL="457200"/>
            <a:r>
              <a:rPr lang="en-US" sz="2800" dirty="0"/>
              <a:t>Elements for </a:t>
            </a:r>
            <a:r>
              <a:rPr lang="en-US" sz="2800" b="1" dirty="0"/>
              <a:t>annotations</a:t>
            </a:r>
            <a:r>
              <a:rPr lang="en-US" sz="2800" dirty="0"/>
              <a:t> that refer to other entities</a:t>
            </a:r>
            <a:endParaRPr lang="en-GB" sz="2800" dirty="0"/>
          </a:p>
        </p:txBody>
      </p:sp>
    </p:spTree>
    <p:extLst>
      <p:ext uri="{BB962C8B-B14F-4D97-AF65-F5344CB8AC3E}">
        <p14:creationId xmlns:p14="http://schemas.microsoft.com/office/powerpoint/2010/main" val="2763062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562DBE-13EC-BC96-A686-B3C056318144}"/>
              </a:ext>
            </a:extLst>
          </p:cNvPr>
          <p:cNvSpPr txBox="1"/>
          <p:nvPr/>
        </p:nvSpPr>
        <p:spPr>
          <a:xfrm>
            <a:off x="595901" y="1315230"/>
            <a:ext cx="8491592" cy="1815882"/>
          </a:xfrm>
          <a:prstGeom prst="rect">
            <a:avLst/>
          </a:prstGeom>
          <a:noFill/>
        </p:spPr>
        <p:txBody>
          <a:bodyPr wrap="square" rtlCol="0">
            <a:spAutoFit/>
          </a:bodyPr>
          <a:lstStyle/>
          <a:p>
            <a:r>
              <a:rPr lang="en-US" sz="2800" dirty="0"/>
              <a:t>4 categories:</a:t>
            </a:r>
          </a:p>
          <a:p>
            <a:pPr marL="457200"/>
            <a:r>
              <a:rPr lang="en-US" sz="2800" dirty="0"/>
              <a:t>Manifestation </a:t>
            </a:r>
            <a:r>
              <a:rPr lang="en-US" sz="2800" b="1" dirty="0"/>
              <a:t>statements</a:t>
            </a:r>
            <a:r>
              <a:rPr lang="en-US" sz="2800" dirty="0"/>
              <a:t> and </a:t>
            </a:r>
            <a:r>
              <a:rPr lang="en-US" sz="2800" b="1" dirty="0"/>
              <a:t>notes</a:t>
            </a:r>
            <a:r>
              <a:rPr lang="en-US" sz="2800" dirty="0"/>
              <a:t> (annotations)</a:t>
            </a:r>
          </a:p>
          <a:p>
            <a:pPr marL="457200"/>
            <a:r>
              <a:rPr lang="en-US" sz="2800" b="1" dirty="0"/>
              <a:t>Attributes</a:t>
            </a:r>
          </a:p>
          <a:p>
            <a:pPr marL="457200"/>
            <a:r>
              <a:rPr lang="en-US" sz="2800" b="1" dirty="0"/>
              <a:t>Relationships</a:t>
            </a:r>
            <a:endParaRPr lang="en-GB" sz="2800" b="1" dirty="0"/>
          </a:p>
        </p:txBody>
      </p:sp>
      <p:sp>
        <p:nvSpPr>
          <p:cNvPr id="3" name="TextBox 2">
            <a:extLst>
              <a:ext uri="{FF2B5EF4-FFF2-40B4-BE49-F238E27FC236}">
                <a16:creationId xmlns:a16="http://schemas.microsoft.com/office/drawing/2014/main" id="{B4377048-C3EA-1446-F944-D2BD05BAF606}"/>
              </a:ext>
            </a:extLst>
          </p:cNvPr>
          <p:cNvSpPr txBox="1"/>
          <p:nvPr/>
        </p:nvSpPr>
        <p:spPr>
          <a:xfrm>
            <a:off x="603495" y="467474"/>
            <a:ext cx="3856761" cy="707886"/>
          </a:xfrm>
          <a:prstGeom prst="rect">
            <a:avLst/>
          </a:prstGeom>
          <a:noFill/>
        </p:spPr>
        <p:txBody>
          <a:bodyPr wrap="none" rtlCol="0">
            <a:spAutoFit/>
          </a:bodyPr>
          <a:lstStyle/>
          <a:p>
            <a:r>
              <a:rPr lang="en-US" sz="4000" dirty="0"/>
              <a:t>ISBDM elements</a:t>
            </a:r>
            <a:endParaRPr lang="en-GB" sz="4000" dirty="0"/>
          </a:p>
        </p:txBody>
      </p:sp>
      <p:sp>
        <p:nvSpPr>
          <p:cNvPr id="4" name="TextBox 3">
            <a:extLst>
              <a:ext uri="{FF2B5EF4-FFF2-40B4-BE49-F238E27FC236}">
                <a16:creationId xmlns:a16="http://schemas.microsoft.com/office/drawing/2014/main" id="{EF183103-0022-6073-B709-A165E5101705}"/>
              </a:ext>
            </a:extLst>
          </p:cNvPr>
          <p:cNvSpPr txBox="1"/>
          <p:nvPr/>
        </p:nvSpPr>
        <p:spPr>
          <a:xfrm>
            <a:off x="603495" y="3405620"/>
            <a:ext cx="8429946" cy="1815882"/>
          </a:xfrm>
          <a:prstGeom prst="rect">
            <a:avLst/>
          </a:prstGeom>
          <a:noFill/>
        </p:spPr>
        <p:txBody>
          <a:bodyPr wrap="square" rtlCol="0">
            <a:spAutoFit/>
          </a:bodyPr>
          <a:lstStyle/>
          <a:p>
            <a:r>
              <a:rPr lang="en-US" sz="2800" dirty="0"/>
              <a:t>LRM-E4-A4 </a:t>
            </a:r>
            <a:r>
              <a:rPr lang="en-US" sz="2800" b="1" dirty="0"/>
              <a:t>Manifestation statement </a:t>
            </a:r>
            <a:r>
              <a:rPr lang="en-US" sz="2800" dirty="0"/>
              <a:t>applies to Manifestation only</a:t>
            </a:r>
          </a:p>
          <a:p>
            <a:pPr marL="457200"/>
            <a:r>
              <a:rPr lang="en-US" sz="2800" dirty="0"/>
              <a:t>Other entities have notes, attributes, and relationships</a:t>
            </a:r>
          </a:p>
        </p:txBody>
      </p:sp>
    </p:spTree>
    <p:extLst>
      <p:ext uri="{BB962C8B-B14F-4D97-AF65-F5344CB8AC3E}">
        <p14:creationId xmlns:p14="http://schemas.microsoft.com/office/powerpoint/2010/main" val="4071022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6E805-2F42-DAC2-D0C6-BAE4AF83AFC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DD73E0E-F53E-2696-DB16-6F779D1FE453}"/>
              </a:ext>
            </a:extLst>
          </p:cNvPr>
          <p:cNvSpPr txBox="1"/>
          <p:nvPr/>
        </p:nvSpPr>
        <p:spPr>
          <a:xfrm>
            <a:off x="603495" y="467474"/>
            <a:ext cx="5766515" cy="707886"/>
          </a:xfrm>
          <a:prstGeom prst="rect">
            <a:avLst/>
          </a:prstGeom>
          <a:noFill/>
        </p:spPr>
        <p:txBody>
          <a:bodyPr wrap="none" rtlCol="0">
            <a:spAutoFit/>
          </a:bodyPr>
          <a:lstStyle/>
          <a:p>
            <a:r>
              <a:rPr lang="en-US" sz="4000" dirty="0"/>
              <a:t>ISBDM element hierarchy</a:t>
            </a:r>
            <a:endParaRPr lang="en-GB" sz="4000" dirty="0"/>
          </a:p>
        </p:txBody>
      </p:sp>
      <p:sp>
        <p:nvSpPr>
          <p:cNvPr id="6" name="TextBox 5">
            <a:extLst>
              <a:ext uri="{FF2B5EF4-FFF2-40B4-BE49-F238E27FC236}">
                <a16:creationId xmlns:a16="http://schemas.microsoft.com/office/drawing/2014/main" id="{9DDE3BBA-FC17-D75F-6AE1-2BB5AF3532CE}"/>
              </a:ext>
            </a:extLst>
          </p:cNvPr>
          <p:cNvSpPr txBox="1"/>
          <p:nvPr/>
        </p:nvSpPr>
        <p:spPr>
          <a:xfrm>
            <a:off x="599698" y="1510553"/>
            <a:ext cx="7944604" cy="2246769"/>
          </a:xfrm>
          <a:prstGeom prst="rect">
            <a:avLst/>
          </a:prstGeom>
          <a:noFill/>
        </p:spPr>
        <p:txBody>
          <a:bodyPr wrap="square" rtlCol="0">
            <a:spAutoFit/>
          </a:bodyPr>
          <a:lstStyle/>
          <a:p>
            <a:r>
              <a:rPr lang="en-US" sz="2800" dirty="0"/>
              <a:t>Elements are arranged in semantic hierarchies:</a:t>
            </a:r>
          </a:p>
          <a:p>
            <a:endParaRPr lang="en-US" sz="2800" dirty="0"/>
          </a:p>
          <a:p>
            <a:r>
              <a:rPr lang="en-US" sz="2800" dirty="0"/>
              <a:t>has physical characteristic</a:t>
            </a:r>
          </a:p>
          <a:p>
            <a:pPr marL="457200"/>
            <a:r>
              <a:rPr lang="en-US" sz="2800" dirty="0"/>
              <a:t>has material</a:t>
            </a:r>
          </a:p>
          <a:p>
            <a:pPr marL="914400"/>
            <a:r>
              <a:rPr lang="en-US" sz="2800" dirty="0"/>
              <a:t>has base material</a:t>
            </a:r>
          </a:p>
        </p:txBody>
      </p:sp>
      <p:sp>
        <p:nvSpPr>
          <p:cNvPr id="7" name="TextBox 6">
            <a:extLst>
              <a:ext uri="{FF2B5EF4-FFF2-40B4-BE49-F238E27FC236}">
                <a16:creationId xmlns:a16="http://schemas.microsoft.com/office/drawing/2014/main" id="{1C145166-504B-58E8-BF6A-C297FB9FB152}"/>
              </a:ext>
            </a:extLst>
          </p:cNvPr>
          <p:cNvSpPr txBox="1"/>
          <p:nvPr/>
        </p:nvSpPr>
        <p:spPr>
          <a:xfrm>
            <a:off x="599698" y="4390466"/>
            <a:ext cx="7944604" cy="1384995"/>
          </a:xfrm>
          <a:prstGeom prst="rect">
            <a:avLst/>
          </a:prstGeom>
          <a:noFill/>
        </p:spPr>
        <p:txBody>
          <a:bodyPr wrap="square" rtlCol="0">
            <a:spAutoFit/>
          </a:bodyPr>
          <a:lstStyle/>
          <a:p>
            <a:r>
              <a:rPr lang="en-US" sz="2800" dirty="0"/>
              <a:t>Granularity is not as fine as the consolidated ISBD because stipulations are generalized to support a wider scope</a:t>
            </a:r>
          </a:p>
        </p:txBody>
      </p:sp>
    </p:spTree>
    <p:extLst>
      <p:ext uri="{BB962C8B-B14F-4D97-AF65-F5344CB8AC3E}">
        <p14:creationId xmlns:p14="http://schemas.microsoft.com/office/powerpoint/2010/main" val="4229508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4496744" cy="707886"/>
          </a:xfrm>
          <a:prstGeom prst="rect">
            <a:avLst/>
          </a:prstGeom>
          <a:noFill/>
        </p:spPr>
        <p:txBody>
          <a:bodyPr wrap="none" rtlCol="0">
            <a:spAutoFit/>
          </a:bodyPr>
          <a:lstStyle/>
          <a:p>
            <a:r>
              <a:rPr lang="en-US" sz="4000" dirty="0"/>
              <a:t>ISBDM name space</a:t>
            </a:r>
            <a:endParaRPr lang="en-GB" sz="4000" dirty="0"/>
          </a:p>
        </p:txBody>
      </p:sp>
      <p:graphicFrame>
        <p:nvGraphicFramePr>
          <p:cNvPr id="4" name="Table 3">
            <a:extLst>
              <a:ext uri="{FF2B5EF4-FFF2-40B4-BE49-F238E27FC236}">
                <a16:creationId xmlns:a16="http://schemas.microsoft.com/office/drawing/2014/main" id="{87659131-11AB-1B7D-3011-D6793E724DDF}"/>
              </a:ext>
            </a:extLst>
          </p:cNvPr>
          <p:cNvGraphicFramePr>
            <a:graphicFrameLocks noGrp="1"/>
          </p:cNvGraphicFramePr>
          <p:nvPr>
            <p:extLst>
              <p:ext uri="{D42A27DB-BD31-4B8C-83A1-F6EECF244321}">
                <p14:modId xmlns:p14="http://schemas.microsoft.com/office/powerpoint/2010/main" val="3538521013"/>
              </p:ext>
            </p:extLst>
          </p:nvPr>
        </p:nvGraphicFramePr>
        <p:xfrm>
          <a:off x="1150706" y="1407967"/>
          <a:ext cx="7166225" cy="3108960"/>
        </p:xfrm>
        <a:graphic>
          <a:graphicData uri="http://schemas.openxmlformats.org/drawingml/2006/table">
            <a:tbl>
              <a:tblPr firstRow="1" bandRow="1">
                <a:tableStyleId>{5C22544A-7EE6-4342-B048-85BDC9FD1C3A}</a:tableStyleId>
              </a:tblPr>
              <a:tblGrid>
                <a:gridCol w="3585125">
                  <a:extLst>
                    <a:ext uri="{9D8B030D-6E8A-4147-A177-3AD203B41FA5}">
                      <a16:colId xmlns:a16="http://schemas.microsoft.com/office/drawing/2014/main" val="2761502363"/>
                    </a:ext>
                  </a:extLst>
                </a:gridCol>
                <a:gridCol w="3581100">
                  <a:extLst>
                    <a:ext uri="{9D8B030D-6E8A-4147-A177-3AD203B41FA5}">
                      <a16:colId xmlns:a16="http://schemas.microsoft.com/office/drawing/2014/main" val="3860763157"/>
                    </a:ext>
                  </a:extLst>
                </a:gridCol>
              </a:tblGrid>
              <a:tr h="0">
                <a:tc>
                  <a:txBody>
                    <a:bodyPr/>
                    <a:lstStyle/>
                    <a:p>
                      <a:r>
                        <a:rPr lang="en-US" sz="2800" dirty="0"/>
                        <a:t>Element category</a:t>
                      </a:r>
                      <a:endParaRPr lang="en-GB" sz="2800" dirty="0"/>
                    </a:p>
                  </a:txBody>
                  <a:tcPr/>
                </a:tc>
                <a:tc>
                  <a:txBody>
                    <a:bodyPr/>
                    <a:lstStyle/>
                    <a:p>
                      <a:pPr algn="r"/>
                      <a:r>
                        <a:rPr lang="en-US" sz="2800" dirty="0"/>
                        <a:t>Number of elements</a:t>
                      </a:r>
                      <a:endParaRPr lang="en-GB" sz="2800" dirty="0"/>
                    </a:p>
                  </a:txBody>
                  <a:tcPr/>
                </a:tc>
                <a:extLst>
                  <a:ext uri="{0D108BD9-81ED-4DB2-BD59-A6C34878D82A}">
                    <a16:rowId xmlns:a16="http://schemas.microsoft.com/office/drawing/2014/main" val="1542258255"/>
                  </a:ext>
                </a:extLst>
              </a:tr>
              <a:tr h="370840">
                <a:tc>
                  <a:txBody>
                    <a:bodyPr/>
                    <a:lstStyle/>
                    <a:p>
                      <a:r>
                        <a:rPr lang="en-US" sz="2800" dirty="0"/>
                        <a:t>Statements</a:t>
                      </a:r>
                      <a:endParaRPr lang="en-GB" sz="2800" dirty="0"/>
                    </a:p>
                  </a:txBody>
                  <a:tcPr/>
                </a:tc>
                <a:tc>
                  <a:txBody>
                    <a:bodyPr/>
                    <a:lstStyle/>
                    <a:p>
                      <a:pPr algn="r"/>
                      <a:r>
                        <a:rPr lang="en-US" sz="2800" dirty="0"/>
                        <a:t>8</a:t>
                      </a:r>
                      <a:endParaRPr lang="en-GB" sz="2800" dirty="0"/>
                    </a:p>
                  </a:txBody>
                  <a:tcPr/>
                </a:tc>
                <a:extLst>
                  <a:ext uri="{0D108BD9-81ED-4DB2-BD59-A6C34878D82A}">
                    <a16:rowId xmlns:a16="http://schemas.microsoft.com/office/drawing/2014/main" val="3894693001"/>
                  </a:ext>
                </a:extLst>
              </a:tr>
              <a:tr h="370840">
                <a:tc>
                  <a:txBody>
                    <a:bodyPr/>
                    <a:lstStyle/>
                    <a:p>
                      <a:r>
                        <a:rPr lang="en-US" sz="2800" dirty="0"/>
                        <a:t>Notes</a:t>
                      </a:r>
                      <a:endParaRPr lang="en-GB" sz="2800" dirty="0"/>
                    </a:p>
                  </a:txBody>
                  <a:tcPr/>
                </a:tc>
                <a:tc>
                  <a:txBody>
                    <a:bodyPr/>
                    <a:lstStyle/>
                    <a:p>
                      <a:pPr algn="r"/>
                      <a:r>
                        <a:rPr lang="en-US" sz="2800" dirty="0"/>
                        <a:t>20</a:t>
                      </a:r>
                      <a:endParaRPr lang="en-GB" sz="2800" dirty="0"/>
                    </a:p>
                  </a:txBody>
                  <a:tcPr/>
                </a:tc>
                <a:extLst>
                  <a:ext uri="{0D108BD9-81ED-4DB2-BD59-A6C34878D82A}">
                    <a16:rowId xmlns:a16="http://schemas.microsoft.com/office/drawing/2014/main" val="3446116884"/>
                  </a:ext>
                </a:extLst>
              </a:tr>
              <a:tr h="370840">
                <a:tc>
                  <a:txBody>
                    <a:bodyPr/>
                    <a:lstStyle/>
                    <a:p>
                      <a:r>
                        <a:rPr lang="en-US" sz="2800" dirty="0"/>
                        <a:t>Attributes</a:t>
                      </a:r>
                      <a:endParaRPr lang="en-GB" sz="2800" dirty="0"/>
                    </a:p>
                  </a:txBody>
                  <a:tcPr/>
                </a:tc>
                <a:tc>
                  <a:txBody>
                    <a:bodyPr/>
                    <a:lstStyle/>
                    <a:p>
                      <a:pPr algn="r"/>
                      <a:r>
                        <a:rPr lang="en-US" sz="2800" dirty="0"/>
                        <a:t>37</a:t>
                      </a:r>
                      <a:endParaRPr lang="en-GB" sz="2800" dirty="0"/>
                    </a:p>
                  </a:txBody>
                  <a:tcPr/>
                </a:tc>
                <a:extLst>
                  <a:ext uri="{0D108BD9-81ED-4DB2-BD59-A6C34878D82A}">
                    <a16:rowId xmlns:a16="http://schemas.microsoft.com/office/drawing/2014/main" val="2529843804"/>
                  </a:ext>
                </a:extLst>
              </a:tr>
              <a:tr h="370840">
                <a:tc>
                  <a:txBody>
                    <a:bodyPr/>
                    <a:lstStyle/>
                    <a:p>
                      <a:r>
                        <a:rPr lang="en-US" sz="2800" dirty="0"/>
                        <a:t>Relationships</a:t>
                      </a:r>
                      <a:endParaRPr lang="en-GB" sz="2800" dirty="0"/>
                    </a:p>
                  </a:txBody>
                  <a:tcPr/>
                </a:tc>
                <a:tc>
                  <a:txBody>
                    <a:bodyPr/>
                    <a:lstStyle/>
                    <a:p>
                      <a:pPr algn="r"/>
                      <a:r>
                        <a:rPr lang="en-US" sz="2800" dirty="0"/>
                        <a:t>63</a:t>
                      </a:r>
                      <a:endParaRPr lang="en-GB" sz="2800" dirty="0"/>
                    </a:p>
                  </a:txBody>
                  <a:tcPr/>
                </a:tc>
                <a:extLst>
                  <a:ext uri="{0D108BD9-81ED-4DB2-BD59-A6C34878D82A}">
                    <a16:rowId xmlns:a16="http://schemas.microsoft.com/office/drawing/2014/main" val="2818686567"/>
                  </a:ext>
                </a:extLst>
              </a:tr>
              <a:tr h="370840">
                <a:tc>
                  <a:txBody>
                    <a:bodyPr/>
                    <a:lstStyle/>
                    <a:p>
                      <a:r>
                        <a:rPr lang="en-US" sz="2800" dirty="0"/>
                        <a:t>Total</a:t>
                      </a:r>
                      <a:endParaRPr lang="en-GB" sz="2800" dirty="0"/>
                    </a:p>
                  </a:txBody>
                  <a:tcPr/>
                </a:tc>
                <a:tc>
                  <a:txBody>
                    <a:bodyPr/>
                    <a:lstStyle/>
                    <a:p>
                      <a:pPr algn="r"/>
                      <a:r>
                        <a:rPr lang="en-US" sz="2800" dirty="0"/>
                        <a:t>128</a:t>
                      </a:r>
                      <a:endParaRPr lang="en-GB" sz="2800" dirty="0"/>
                    </a:p>
                  </a:txBody>
                  <a:tcPr/>
                </a:tc>
                <a:extLst>
                  <a:ext uri="{0D108BD9-81ED-4DB2-BD59-A6C34878D82A}">
                    <a16:rowId xmlns:a16="http://schemas.microsoft.com/office/drawing/2014/main" val="723816455"/>
                  </a:ext>
                </a:extLst>
              </a:tr>
            </a:tbl>
          </a:graphicData>
        </a:graphic>
      </p:graphicFrame>
      <p:sp>
        <p:nvSpPr>
          <p:cNvPr id="5" name="TextBox 4">
            <a:extLst>
              <a:ext uri="{FF2B5EF4-FFF2-40B4-BE49-F238E27FC236}">
                <a16:creationId xmlns:a16="http://schemas.microsoft.com/office/drawing/2014/main" id="{C9766E72-9C28-A1CA-8637-E371BBFFB6DA}"/>
              </a:ext>
            </a:extLst>
          </p:cNvPr>
          <p:cNvSpPr txBox="1"/>
          <p:nvPr/>
        </p:nvSpPr>
        <p:spPr>
          <a:xfrm>
            <a:off x="603495" y="4699972"/>
            <a:ext cx="7944604" cy="1815882"/>
          </a:xfrm>
          <a:prstGeom prst="rect">
            <a:avLst/>
          </a:prstGeom>
          <a:noFill/>
        </p:spPr>
        <p:txBody>
          <a:bodyPr wrap="square" rtlCol="0">
            <a:spAutoFit/>
          </a:bodyPr>
          <a:lstStyle/>
          <a:p>
            <a:r>
              <a:rPr lang="en-US" sz="2800" dirty="0"/>
              <a:t>Minimum numbers: more elements will be added during phase 2</a:t>
            </a:r>
          </a:p>
          <a:p>
            <a:pPr marL="457200"/>
            <a:r>
              <a:rPr lang="en-US" sz="2800" dirty="0"/>
              <a:t>Excludes value vocabularies</a:t>
            </a:r>
          </a:p>
          <a:p>
            <a:r>
              <a:rPr lang="en-US" sz="2800" dirty="0"/>
              <a:t>Uses current IFLA namespace procedures</a:t>
            </a:r>
          </a:p>
        </p:txBody>
      </p:sp>
    </p:spTree>
    <p:extLst>
      <p:ext uri="{BB962C8B-B14F-4D97-AF65-F5344CB8AC3E}">
        <p14:creationId xmlns:p14="http://schemas.microsoft.com/office/powerpoint/2010/main" val="812611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4427687" cy="707886"/>
          </a:xfrm>
          <a:prstGeom prst="rect">
            <a:avLst/>
          </a:prstGeom>
          <a:noFill/>
        </p:spPr>
        <p:txBody>
          <a:bodyPr wrap="none" rtlCol="0">
            <a:spAutoFit/>
          </a:bodyPr>
          <a:lstStyle/>
          <a:p>
            <a:r>
              <a:rPr lang="en-US" sz="4000" dirty="0"/>
              <a:t>ISBDM value space</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603495" y="1297717"/>
            <a:ext cx="7967607" cy="954107"/>
          </a:xfrm>
          <a:prstGeom prst="rect">
            <a:avLst/>
          </a:prstGeom>
          <a:noFill/>
        </p:spPr>
        <p:txBody>
          <a:bodyPr wrap="square" rtlCol="0">
            <a:spAutoFit/>
          </a:bodyPr>
          <a:lstStyle/>
          <a:p>
            <a:r>
              <a:rPr lang="en-US" sz="2800" dirty="0"/>
              <a:t>Statements and notes have 1 category of value</a:t>
            </a:r>
          </a:p>
          <a:p>
            <a:pPr marL="457200"/>
            <a:r>
              <a:rPr lang="en-US" sz="2800" dirty="0"/>
              <a:t>Uncontrolled value</a:t>
            </a:r>
            <a:endParaRPr lang="en-GB" sz="2800" dirty="0"/>
          </a:p>
        </p:txBody>
      </p:sp>
      <p:sp>
        <p:nvSpPr>
          <p:cNvPr id="5" name="TextBox 4">
            <a:extLst>
              <a:ext uri="{FF2B5EF4-FFF2-40B4-BE49-F238E27FC236}">
                <a16:creationId xmlns:a16="http://schemas.microsoft.com/office/drawing/2014/main" id="{29846E58-1AC1-990B-A38B-01978DF74BD6}"/>
              </a:ext>
            </a:extLst>
          </p:cNvPr>
          <p:cNvSpPr txBox="1"/>
          <p:nvPr/>
        </p:nvSpPr>
        <p:spPr>
          <a:xfrm>
            <a:off x="603495" y="2308143"/>
            <a:ext cx="7967607" cy="2246769"/>
          </a:xfrm>
          <a:prstGeom prst="rect">
            <a:avLst/>
          </a:prstGeom>
          <a:noFill/>
        </p:spPr>
        <p:txBody>
          <a:bodyPr wrap="square" rtlCol="0">
            <a:spAutoFit/>
          </a:bodyPr>
          <a:lstStyle/>
          <a:p>
            <a:r>
              <a:rPr lang="en-US" sz="2800" dirty="0"/>
              <a:t>Attributes have 4 categories of value</a:t>
            </a:r>
          </a:p>
          <a:p>
            <a:pPr marL="457200"/>
            <a:r>
              <a:rPr lang="en-US" sz="2800" dirty="0"/>
              <a:t>Uncontrolled value</a:t>
            </a:r>
          </a:p>
          <a:p>
            <a:pPr marL="457200"/>
            <a:r>
              <a:rPr lang="en-US" sz="2800" dirty="0"/>
              <a:t>Controlled term</a:t>
            </a:r>
          </a:p>
          <a:p>
            <a:pPr marL="457200"/>
            <a:r>
              <a:rPr lang="en-US" sz="2800" dirty="0"/>
              <a:t>Notation for controlled term</a:t>
            </a:r>
          </a:p>
          <a:p>
            <a:pPr marL="457200"/>
            <a:r>
              <a:rPr lang="en-US" sz="2800" dirty="0"/>
              <a:t>IRI for controlled term</a:t>
            </a:r>
            <a:endParaRPr lang="en-GB" sz="2800" dirty="0"/>
          </a:p>
        </p:txBody>
      </p:sp>
      <p:sp>
        <p:nvSpPr>
          <p:cNvPr id="6" name="TextBox 5">
            <a:extLst>
              <a:ext uri="{FF2B5EF4-FFF2-40B4-BE49-F238E27FC236}">
                <a16:creationId xmlns:a16="http://schemas.microsoft.com/office/drawing/2014/main" id="{43783AA1-74EB-0997-549E-78BAD7C7BB3E}"/>
              </a:ext>
            </a:extLst>
          </p:cNvPr>
          <p:cNvSpPr txBox="1"/>
          <p:nvPr/>
        </p:nvSpPr>
        <p:spPr>
          <a:xfrm>
            <a:off x="603495" y="4611231"/>
            <a:ext cx="8391530" cy="1815882"/>
          </a:xfrm>
          <a:prstGeom prst="rect">
            <a:avLst/>
          </a:prstGeom>
          <a:noFill/>
        </p:spPr>
        <p:txBody>
          <a:bodyPr wrap="square" rtlCol="0">
            <a:spAutoFit/>
          </a:bodyPr>
          <a:lstStyle/>
          <a:p>
            <a:r>
              <a:rPr lang="en-US" sz="2800" dirty="0"/>
              <a:t>Relationships have 3 categories of value</a:t>
            </a:r>
          </a:p>
          <a:p>
            <a:pPr marL="457200"/>
            <a:r>
              <a:rPr lang="en-US" sz="2800" dirty="0"/>
              <a:t>Controlled heading (access point) for related entity</a:t>
            </a:r>
          </a:p>
          <a:p>
            <a:pPr marL="457200"/>
            <a:r>
              <a:rPr lang="en-US" sz="2800" dirty="0"/>
              <a:t>Controlled identifier for related entity</a:t>
            </a:r>
          </a:p>
          <a:p>
            <a:pPr marL="457200"/>
            <a:r>
              <a:rPr lang="en-US" sz="2800" dirty="0"/>
              <a:t>IRI for related entity</a:t>
            </a:r>
            <a:endParaRPr lang="en-GB" sz="2800" dirty="0"/>
          </a:p>
        </p:txBody>
      </p:sp>
    </p:spTree>
    <p:extLst>
      <p:ext uri="{BB962C8B-B14F-4D97-AF65-F5344CB8AC3E}">
        <p14:creationId xmlns:p14="http://schemas.microsoft.com/office/powerpoint/2010/main" val="3355475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6928948" cy="707886"/>
          </a:xfrm>
          <a:prstGeom prst="rect">
            <a:avLst/>
          </a:prstGeom>
          <a:noFill/>
        </p:spPr>
        <p:txBody>
          <a:bodyPr wrap="none" rtlCol="0">
            <a:spAutoFit/>
          </a:bodyPr>
          <a:lstStyle/>
          <a:p>
            <a:r>
              <a:rPr lang="en-US" sz="4000" dirty="0"/>
              <a:t>Preliminary activity for phase 2</a:t>
            </a:r>
            <a:endParaRPr lang="en-GB" sz="4000" dirty="0"/>
          </a:p>
        </p:txBody>
      </p:sp>
      <p:sp>
        <p:nvSpPr>
          <p:cNvPr id="2" name="TextBox 1">
            <a:extLst>
              <a:ext uri="{FF2B5EF4-FFF2-40B4-BE49-F238E27FC236}">
                <a16:creationId xmlns:a16="http://schemas.microsoft.com/office/drawing/2014/main" id="{C52AFB84-3562-D2E4-3E18-0EDAFE7C4838}"/>
              </a:ext>
            </a:extLst>
          </p:cNvPr>
          <p:cNvSpPr txBox="1"/>
          <p:nvPr/>
        </p:nvSpPr>
        <p:spPr>
          <a:xfrm>
            <a:off x="603495" y="1238575"/>
            <a:ext cx="7967607" cy="3539430"/>
          </a:xfrm>
          <a:prstGeom prst="rect">
            <a:avLst/>
          </a:prstGeom>
          <a:noFill/>
        </p:spPr>
        <p:txBody>
          <a:bodyPr wrap="square" rtlCol="0">
            <a:spAutoFit/>
          </a:bodyPr>
          <a:lstStyle/>
          <a:p>
            <a:r>
              <a:rPr lang="en-US" sz="2800" dirty="0"/>
              <a:t>ISBD Review Group recommends a single-entity approach for each entity</a:t>
            </a:r>
          </a:p>
          <a:p>
            <a:pPr marL="457200"/>
            <a:r>
              <a:rPr lang="en-US" sz="2800" dirty="0"/>
              <a:t>Use ISBDM as a template for ISBD for Work, etc.</a:t>
            </a:r>
          </a:p>
          <a:p>
            <a:pPr marL="457200"/>
            <a:r>
              <a:rPr lang="en-US" sz="2800" dirty="0"/>
              <a:t>Coordinate stipulations and guidance via an entity-based menu</a:t>
            </a:r>
          </a:p>
          <a:p>
            <a:pPr marL="457200"/>
            <a:r>
              <a:rPr lang="en-US" sz="2800" dirty="0"/>
              <a:t>Each ‘stand-alone’ component of ISBD for LRM can be applied independently to attract a wider range of communities</a:t>
            </a:r>
            <a:endParaRPr lang="en-GB" sz="2800" dirty="0"/>
          </a:p>
        </p:txBody>
      </p:sp>
      <p:sp>
        <p:nvSpPr>
          <p:cNvPr id="4" name="TextBox 3">
            <a:extLst>
              <a:ext uri="{FF2B5EF4-FFF2-40B4-BE49-F238E27FC236}">
                <a16:creationId xmlns:a16="http://schemas.microsoft.com/office/drawing/2014/main" id="{FC3F534A-118D-E6A5-34E2-722CD004D919}"/>
              </a:ext>
            </a:extLst>
          </p:cNvPr>
          <p:cNvSpPr txBox="1"/>
          <p:nvPr/>
        </p:nvSpPr>
        <p:spPr>
          <a:xfrm>
            <a:off x="588195" y="4778005"/>
            <a:ext cx="7967607" cy="1815882"/>
          </a:xfrm>
          <a:prstGeom prst="rect">
            <a:avLst/>
          </a:prstGeom>
          <a:noFill/>
        </p:spPr>
        <p:txBody>
          <a:bodyPr wrap="square" rtlCol="0">
            <a:spAutoFit/>
          </a:bodyPr>
          <a:lstStyle/>
          <a:p>
            <a:r>
              <a:rPr lang="en-US" sz="2800" dirty="0"/>
              <a:t>ISBDM element set expanded as the basis of an element set for ISBD for LRM</a:t>
            </a:r>
          </a:p>
          <a:p>
            <a:pPr marL="457200"/>
            <a:r>
              <a:rPr lang="en-US" sz="2800" dirty="0"/>
              <a:t>Indicates minimum size of ISBD/LRM namespace</a:t>
            </a:r>
            <a:endParaRPr lang="en-GB" sz="2800" dirty="0"/>
          </a:p>
        </p:txBody>
      </p:sp>
    </p:spTree>
    <p:extLst>
      <p:ext uri="{BB962C8B-B14F-4D97-AF65-F5344CB8AC3E}">
        <p14:creationId xmlns:p14="http://schemas.microsoft.com/office/powerpoint/2010/main" val="652690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377048-C3EA-1446-F944-D2BD05BAF606}"/>
              </a:ext>
            </a:extLst>
          </p:cNvPr>
          <p:cNvSpPr txBox="1"/>
          <p:nvPr/>
        </p:nvSpPr>
        <p:spPr>
          <a:xfrm>
            <a:off x="603495" y="467474"/>
            <a:ext cx="8247066" cy="707886"/>
          </a:xfrm>
          <a:prstGeom prst="rect">
            <a:avLst/>
          </a:prstGeom>
          <a:noFill/>
        </p:spPr>
        <p:txBody>
          <a:bodyPr wrap="none" rtlCol="0">
            <a:spAutoFit/>
          </a:bodyPr>
          <a:lstStyle/>
          <a:p>
            <a:r>
              <a:rPr lang="en-US" sz="4000" dirty="0"/>
              <a:t>Expanded name space for ISBD/LRM</a:t>
            </a:r>
            <a:endParaRPr lang="en-GB" sz="4000" dirty="0"/>
          </a:p>
        </p:txBody>
      </p:sp>
      <p:graphicFrame>
        <p:nvGraphicFramePr>
          <p:cNvPr id="2" name="Table 1">
            <a:extLst>
              <a:ext uri="{FF2B5EF4-FFF2-40B4-BE49-F238E27FC236}">
                <a16:creationId xmlns:a16="http://schemas.microsoft.com/office/drawing/2014/main" id="{FF3A426D-78CD-FB80-505D-81C18C7D8996}"/>
              </a:ext>
            </a:extLst>
          </p:cNvPr>
          <p:cNvGraphicFramePr>
            <a:graphicFrameLocks noGrp="1"/>
          </p:cNvGraphicFramePr>
          <p:nvPr>
            <p:extLst>
              <p:ext uri="{D42A27DB-BD31-4B8C-83A1-F6EECF244321}">
                <p14:modId xmlns:p14="http://schemas.microsoft.com/office/powerpoint/2010/main" val="298734926"/>
              </p:ext>
            </p:extLst>
          </p:nvPr>
        </p:nvGraphicFramePr>
        <p:xfrm>
          <a:off x="742198" y="1221021"/>
          <a:ext cx="7343564" cy="5486400"/>
        </p:xfrm>
        <a:graphic>
          <a:graphicData uri="http://schemas.openxmlformats.org/drawingml/2006/table">
            <a:tbl>
              <a:tblPr firstRow="1" bandRow="1">
                <a:tableStyleId>{5C22544A-7EE6-4342-B048-85BDC9FD1C3A}</a:tableStyleId>
              </a:tblPr>
              <a:tblGrid>
                <a:gridCol w="2388624">
                  <a:extLst>
                    <a:ext uri="{9D8B030D-6E8A-4147-A177-3AD203B41FA5}">
                      <a16:colId xmlns:a16="http://schemas.microsoft.com/office/drawing/2014/main" val="4075422593"/>
                    </a:ext>
                  </a:extLst>
                </a:gridCol>
                <a:gridCol w="716850">
                  <a:extLst>
                    <a:ext uri="{9D8B030D-6E8A-4147-A177-3AD203B41FA5}">
                      <a16:colId xmlns:a16="http://schemas.microsoft.com/office/drawing/2014/main" val="3860763157"/>
                    </a:ext>
                  </a:extLst>
                </a:gridCol>
                <a:gridCol w="765425">
                  <a:extLst>
                    <a:ext uri="{9D8B030D-6E8A-4147-A177-3AD203B41FA5}">
                      <a16:colId xmlns:a16="http://schemas.microsoft.com/office/drawing/2014/main" val="1411692304"/>
                    </a:ext>
                  </a:extLst>
                </a:gridCol>
                <a:gridCol w="816795">
                  <a:extLst>
                    <a:ext uri="{9D8B030D-6E8A-4147-A177-3AD203B41FA5}">
                      <a16:colId xmlns:a16="http://schemas.microsoft.com/office/drawing/2014/main" val="1864680667"/>
                    </a:ext>
                  </a:extLst>
                </a:gridCol>
                <a:gridCol w="929811">
                  <a:extLst>
                    <a:ext uri="{9D8B030D-6E8A-4147-A177-3AD203B41FA5}">
                      <a16:colId xmlns:a16="http://schemas.microsoft.com/office/drawing/2014/main" val="1682393052"/>
                    </a:ext>
                  </a:extLst>
                </a:gridCol>
                <a:gridCol w="1726059">
                  <a:extLst>
                    <a:ext uri="{9D8B030D-6E8A-4147-A177-3AD203B41FA5}">
                      <a16:colId xmlns:a16="http://schemas.microsoft.com/office/drawing/2014/main" val="3085799765"/>
                    </a:ext>
                  </a:extLst>
                </a:gridCol>
              </a:tblGrid>
              <a:tr h="0">
                <a:tc>
                  <a:txBody>
                    <a:bodyPr/>
                    <a:lstStyle/>
                    <a:p>
                      <a:r>
                        <a:rPr lang="en-US" sz="2400" dirty="0"/>
                        <a:t>Entity</a:t>
                      </a:r>
                      <a:endParaRPr lang="en-GB" sz="2400" dirty="0"/>
                    </a:p>
                  </a:txBody>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Element categories</a:t>
                      </a:r>
                      <a:endParaRPr lang="en-GB" sz="2400" dirty="0"/>
                    </a:p>
                  </a:txBody>
                  <a:tcPr/>
                </a:tc>
                <a:tc hMerge="1">
                  <a:txBody>
                    <a:bodyPr/>
                    <a:lstStyle/>
                    <a:p>
                      <a:pPr algn="r"/>
                      <a:endParaRPr lang="en-GB" dirty="0"/>
                    </a:p>
                  </a:txBody>
                  <a:tcPr/>
                </a:tc>
                <a:tc hMerge="1">
                  <a:txBody>
                    <a:bodyPr/>
                    <a:lstStyle/>
                    <a:p>
                      <a:pPr algn="r"/>
                      <a:endParaRPr lang="en-GB" dirty="0"/>
                    </a:p>
                  </a:txBody>
                  <a:tcPr/>
                </a:tc>
                <a:tc hMerge="1">
                  <a:txBody>
                    <a:bodyPr/>
                    <a:lstStyle/>
                    <a:p>
                      <a:pPr algn="r"/>
                      <a:endParaRPr lang="en-GB"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400" dirty="0"/>
                        <a:t>Total</a:t>
                      </a:r>
                      <a:endParaRPr lang="en-GB" sz="2400" dirty="0"/>
                    </a:p>
                  </a:txBody>
                  <a:tcPr/>
                </a:tc>
                <a:extLst>
                  <a:ext uri="{0D108BD9-81ED-4DB2-BD59-A6C34878D82A}">
                    <a16:rowId xmlns:a16="http://schemas.microsoft.com/office/drawing/2014/main" val="1542258255"/>
                  </a:ext>
                </a:extLst>
              </a:tr>
              <a:tr h="370840">
                <a:tc>
                  <a:txBody>
                    <a:bodyPr/>
                    <a:lstStyle/>
                    <a:p>
                      <a:endParaRPr lang="en-GB" sz="2400" dirty="0"/>
                    </a:p>
                  </a:txBody>
                  <a:tcPr/>
                </a:tc>
                <a:tc>
                  <a:txBody>
                    <a:bodyPr/>
                    <a:lstStyle/>
                    <a:p>
                      <a:pPr algn="r"/>
                      <a:r>
                        <a:rPr lang="en-US" sz="2400" dirty="0"/>
                        <a:t>s</a:t>
                      </a:r>
                      <a:endParaRPr lang="en-GB" sz="2400" dirty="0"/>
                    </a:p>
                  </a:txBody>
                  <a:tcPr/>
                </a:tc>
                <a:tc>
                  <a:txBody>
                    <a:bodyPr/>
                    <a:lstStyle/>
                    <a:p>
                      <a:pPr algn="r"/>
                      <a:r>
                        <a:rPr lang="en-US" sz="2400" dirty="0"/>
                        <a:t>n</a:t>
                      </a:r>
                      <a:endParaRPr lang="en-GB" sz="2400" dirty="0"/>
                    </a:p>
                  </a:txBody>
                  <a:tcPr/>
                </a:tc>
                <a:tc>
                  <a:txBody>
                    <a:bodyPr/>
                    <a:lstStyle/>
                    <a:p>
                      <a:pPr algn="r"/>
                      <a:r>
                        <a:rPr lang="en-US" sz="2400" dirty="0"/>
                        <a:t>a</a:t>
                      </a:r>
                      <a:endParaRPr lang="en-GB" sz="2400" dirty="0"/>
                    </a:p>
                  </a:txBody>
                  <a:tcPr/>
                </a:tc>
                <a:tc>
                  <a:txBody>
                    <a:bodyPr/>
                    <a:lstStyle/>
                    <a:p>
                      <a:pPr algn="r"/>
                      <a:r>
                        <a:rPr lang="en-US" sz="2400" dirty="0"/>
                        <a:t>r</a:t>
                      </a:r>
                      <a:endParaRPr lang="en-GB" sz="2400" dirty="0"/>
                    </a:p>
                  </a:txBody>
                  <a:tcPr/>
                </a:tc>
                <a:tc>
                  <a:txBody>
                    <a:bodyPr/>
                    <a:lstStyle/>
                    <a:p>
                      <a:pPr algn="r"/>
                      <a:endParaRPr lang="en-GB" sz="2400" dirty="0"/>
                    </a:p>
                  </a:txBody>
                  <a:tcPr/>
                </a:tc>
                <a:extLst>
                  <a:ext uri="{0D108BD9-81ED-4DB2-BD59-A6C34878D82A}">
                    <a16:rowId xmlns:a16="http://schemas.microsoft.com/office/drawing/2014/main" val="2044932152"/>
                  </a:ext>
                </a:extLst>
              </a:tr>
              <a:tr h="370840">
                <a:tc>
                  <a:txBody>
                    <a:bodyPr/>
                    <a:lstStyle/>
                    <a:p>
                      <a:r>
                        <a:rPr lang="en-US" sz="2400" dirty="0"/>
                        <a:t>Manifestation</a:t>
                      </a:r>
                      <a:endParaRPr lang="en-GB" sz="2400" dirty="0"/>
                    </a:p>
                  </a:txBody>
                  <a:tcPr/>
                </a:tc>
                <a:tc>
                  <a:txBody>
                    <a:bodyPr/>
                    <a:lstStyle/>
                    <a:p>
                      <a:pPr algn="r"/>
                      <a:r>
                        <a:rPr lang="en-US" sz="2400" dirty="0"/>
                        <a:t>8</a:t>
                      </a:r>
                      <a:endParaRPr lang="en-GB" sz="2400" dirty="0"/>
                    </a:p>
                  </a:txBody>
                  <a:tcPr/>
                </a:tc>
                <a:tc>
                  <a:txBody>
                    <a:bodyPr/>
                    <a:lstStyle/>
                    <a:p>
                      <a:pPr algn="r"/>
                      <a:r>
                        <a:rPr lang="en-US" sz="2400" dirty="0"/>
                        <a:t>20</a:t>
                      </a:r>
                      <a:endParaRPr lang="en-GB" sz="2400" dirty="0"/>
                    </a:p>
                  </a:txBody>
                  <a:tcPr/>
                </a:tc>
                <a:tc>
                  <a:txBody>
                    <a:bodyPr/>
                    <a:lstStyle/>
                    <a:p>
                      <a:pPr algn="r"/>
                      <a:r>
                        <a:rPr lang="en-US" sz="2400" dirty="0"/>
                        <a:t>37</a:t>
                      </a:r>
                      <a:endParaRPr lang="en-GB" sz="2400" dirty="0"/>
                    </a:p>
                  </a:txBody>
                  <a:tcPr/>
                </a:tc>
                <a:tc>
                  <a:txBody>
                    <a:bodyPr/>
                    <a:lstStyle/>
                    <a:p>
                      <a:pPr algn="r"/>
                      <a:r>
                        <a:rPr lang="en-US" sz="2400" dirty="0"/>
                        <a:t>63</a:t>
                      </a:r>
                      <a:endParaRPr lang="en-GB" sz="2400" dirty="0"/>
                    </a:p>
                  </a:txBody>
                  <a:tcPr/>
                </a:tc>
                <a:tc>
                  <a:txBody>
                    <a:bodyPr/>
                    <a:lstStyle/>
                    <a:p>
                      <a:pPr algn="r"/>
                      <a:r>
                        <a:rPr lang="en-US" sz="2400" dirty="0"/>
                        <a:t>128</a:t>
                      </a:r>
                      <a:endParaRPr lang="en-GB" sz="2400" dirty="0"/>
                    </a:p>
                  </a:txBody>
                  <a:tcPr/>
                </a:tc>
                <a:extLst>
                  <a:ext uri="{0D108BD9-81ED-4DB2-BD59-A6C34878D82A}">
                    <a16:rowId xmlns:a16="http://schemas.microsoft.com/office/drawing/2014/main" val="3894693001"/>
                  </a:ext>
                </a:extLst>
              </a:tr>
              <a:tr h="370840">
                <a:tc>
                  <a:txBody>
                    <a:bodyPr/>
                    <a:lstStyle/>
                    <a:p>
                      <a:r>
                        <a:rPr lang="en-US" sz="2400" dirty="0"/>
                        <a:t>Work</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2</a:t>
                      </a:r>
                      <a:endParaRPr lang="en-GB" sz="2400" dirty="0"/>
                    </a:p>
                  </a:txBody>
                  <a:tcPr/>
                </a:tc>
                <a:tc>
                  <a:txBody>
                    <a:bodyPr/>
                    <a:lstStyle/>
                    <a:p>
                      <a:pPr algn="r"/>
                      <a:r>
                        <a:rPr lang="en-US" sz="2400" dirty="0"/>
                        <a:t>44</a:t>
                      </a:r>
                      <a:endParaRPr lang="en-GB" sz="2400" dirty="0"/>
                    </a:p>
                  </a:txBody>
                  <a:tcPr/>
                </a:tc>
                <a:tc>
                  <a:txBody>
                    <a:bodyPr/>
                    <a:lstStyle/>
                    <a:p>
                      <a:pPr algn="r"/>
                      <a:r>
                        <a:rPr lang="en-US" sz="2400" dirty="0"/>
                        <a:t>59</a:t>
                      </a:r>
                      <a:endParaRPr lang="en-GB" sz="2400" dirty="0"/>
                    </a:p>
                  </a:txBody>
                  <a:tcPr/>
                </a:tc>
                <a:extLst>
                  <a:ext uri="{0D108BD9-81ED-4DB2-BD59-A6C34878D82A}">
                    <a16:rowId xmlns:a16="http://schemas.microsoft.com/office/drawing/2014/main" val="3446116884"/>
                  </a:ext>
                </a:extLst>
              </a:tr>
              <a:tr h="370840">
                <a:tc>
                  <a:txBody>
                    <a:bodyPr/>
                    <a:lstStyle/>
                    <a:p>
                      <a:r>
                        <a:rPr lang="en-US" sz="2400" dirty="0"/>
                        <a:t>Expression</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9</a:t>
                      </a:r>
                      <a:endParaRPr lang="en-GB" sz="2400" dirty="0"/>
                    </a:p>
                  </a:txBody>
                  <a:tcPr/>
                </a:tc>
                <a:tc>
                  <a:txBody>
                    <a:bodyPr/>
                    <a:lstStyle/>
                    <a:p>
                      <a:pPr algn="r"/>
                      <a:r>
                        <a:rPr lang="en-US" sz="2400" dirty="0"/>
                        <a:t>30</a:t>
                      </a:r>
                      <a:endParaRPr lang="en-GB" sz="2400" dirty="0"/>
                    </a:p>
                  </a:txBody>
                  <a:tcPr/>
                </a:tc>
                <a:tc>
                  <a:txBody>
                    <a:bodyPr/>
                    <a:lstStyle/>
                    <a:p>
                      <a:pPr algn="r"/>
                      <a:r>
                        <a:rPr lang="en-US" sz="2400" dirty="0"/>
                        <a:t>52</a:t>
                      </a:r>
                      <a:endParaRPr lang="en-GB" sz="2400" dirty="0"/>
                    </a:p>
                  </a:txBody>
                  <a:tcPr/>
                </a:tc>
                <a:extLst>
                  <a:ext uri="{0D108BD9-81ED-4DB2-BD59-A6C34878D82A}">
                    <a16:rowId xmlns:a16="http://schemas.microsoft.com/office/drawing/2014/main" val="2529843804"/>
                  </a:ext>
                </a:extLst>
              </a:tr>
              <a:tr h="370840">
                <a:tc>
                  <a:txBody>
                    <a:bodyPr/>
                    <a:lstStyle/>
                    <a:p>
                      <a:r>
                        <a:rPr lang="en-US" sz="2400" dirty="0"/>
                        <a:t>Item</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2</a:t>
                      </a:r>
                      <a:endParaRPr lang="en-GB" sz="2400" dirty="0"/>
                    </a:p>
                  </a:txBody>
                  <a:tcPr/>
                </a:tc>
                <a:tc>
                  <a:txBody>
                    <a:bodyPr/>
                    <a:lstStyle/>
                    <a:p>
                      <a:pPr algn="r"/>
                      <a:r>
                        <a:rPr lang="en-US" sz="2400" dirty="0"/>
                        <a:t>29</a:t>
                      </a:r>
                      <a:endParaRPr lang="en-GB" sz="2400" dirty="0"/>
                    </a:p>
                  </a:txBody>
                  <a:tcPr/>
                </a:tc>
                <a:tc>
                  <a:txBody>
                    <a:bodyPr/>
                    <a:lstStyle/>
                    <a:p>
                      <a:pPr algn="r"/>
                      <a:r>
                        <a:rPr lang="en-US" sz="2400" dirty="0"/>
                        <a:t>41</a:t>
                      </a:r>
                      <a:endParaRPr lang="en-GB" sz="2400" dirty="0"/>
                    </a:p>
                  </a:txBody>
                  <a:tcPr/>
                </a:tc>
                <a:extLst>
                  <a:ext uri="{0D108BD9-81ED-4DB2-BD59-A6C34878D82A}">
                    <a16:rowId xmlns:a16="http://schemas.microsoft.com/office/drawing/2014/main" val="2818686567"/>
                  </a:ext>
                </a:extLst>
              </a:tr>
              <a:tr h="370840">
                <a:tc>
                  <a:txBody>
                    <a:bodyPr/>
                    <a:lstStyle/>
                    <a:p>
                      <a:r>
                        <a:rPr lang="en-US" sz="2400" dirty="0"/>
                        <a:t>Agent</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4</a:t>
                      </a:r>
                      <a:endParaRPr lang="en-GB" sz="2400" dirty="0"/>
                    </a:p>
                  </a:txBody>
                  <a:tcPr/>
                </a:tc>
                <a:tc>
                  <a:txBody>
                    <a:bodyPr/>
                    <a:lstStyle/>
                    <a:p>
                      <a:pPr algn="r"/>
                      <a:r>
                        <a:rPr lang="en-US" sz="2400" dirty="0"/>
                        <a:t>31</a:t>
                      </a:r>
                      <a:endParaRPr lang="en-GB" sz="2400" dirty="0"/>
                    </a:p>
                  </a:txBody>
                  <a:tcPr/>
                </a:tc>
                <a:tc>
                  <a:txBody>
                    <a:bodyPr/>
                    <a:lstStyle/>
                    <a:p>
                      <a:pPr algn="r"/>
                      <a:r>
                        <a:rPr lang="en-US" sz="2400" dirty="0"/>
                        <a:t>48</a:t>
                      </a:r>
                      <a:endParaRPr lang="en-GB" sz="2400" dirty="0"/>
                    </a:p>
                  </a:txBody>
                  <a:tcPr/>
                </a:tc>
                <a:extLst>
                  <a:ext uri="{0D108BD9-81ED-4DB2-BD59-A6C34878D82A}">
                    <a16:rowId xmlns:a16="http://schemas.microsoft.com/office/drawing/2014/main" val="723816455"/>
                  </a:ext>
                </a:extLst>
              </a:tr>
              <a:tr h="370840">
                <a:tc>
                  <a:txBody>
                    <a:bodyPr/>
                    <a:lstStyle/>
                    <a:p>
                      <a:r>
                        <a:rPr lang="en-US" sz="2400" dirty="0"/>
                        <a:t>Collective Agent</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4</a:t>
                      </a:r>
                      <a:endParaRPr lang="en-GB" sz="2400" dirty="0"/>
                    </a:p>
                  </a:txBody>
                  <a:tcPr/>
                </a:tc>
                <a:tc>
                  <a:txBody>
                    <a:bodyPr/>
                    <a:lstStyle/>
                    <a:p>
                      <a:pPr algn="r"/>
                      <a:r>
                        <a:rPr lang="en-US" sz="2400" dirty="0"/>
                        <a:t>37</a:t>
                      </a:r>
                      <a:endParaRPr lang="en-GB" sz="2400" dirty="0"/>
                    </a:p>
                  </a:txBody>
                  <a:tcPr/>
                </a:tc>
                <a:tc>
                  <a:txBody>
                    <a:bodyPr/>
                    <a:lstStyle/>
                    <a:p>
                      <a:pPr algn="r"/>
                      <a:r>
                        <a:rPr lang="en-US" sz="2400" dirty="0"/>
                        <a:t>54</a:t>
                      </a:r>
                      <a:endParaRPr lang="en-GB" sz="2400" dirty="0"/>
                    </a:p>
                  </a:txBody>
                  <a:tcPr/>
                </a:tc>
                <a:extLst>
                  <a:ext uri="{0D108BD9-81ED-4DB2-BD59-A6C34878D82A}">
                    <a16:rowId xmlns:a16="http://schemas.microsoft.com/office/drawing/2014/main" val="989789320"/>
                  </a:ext>
                </a:extLst>
              </a:tr>
              <a:tr h="370840">
                <a:tc>
                  <a:txBody>
                    <a:bodyPr/>
                    <a:lstStyle/>
                    <a:p>
                      <a:r>
                        <a:rPr lang="en-US" sz="2400" dirty="0"/>
                        <a:t>Person</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5</a:t>
                      </a:r>
                      <a:endParaRPr lang="en-GB" sz="2400" dirty="0"/>
                    </a:p>
                  </a:txBody>
                  <a:tcPr/>
                </a:tc>
                <a:tc>
                  <a:txBody>
                    <a:bodyPr/>
                    <a:lstStyle/>
                    <a:p>
                      <a:pPr algn="r"/>
                      <a:r>
                        <a:rPr lang="en-US" sz="2400" dirty="0"/>
                        <a:t>30</a:t>
                      </a:r>
                      <a:endParaRPr lang="en-GB" sz="2400" dirty="0"/>
                    </a:p>
                  </a:txBody>
                  <a:tcPr/>
                </a:tc>
                <a:tc>
                  <a:txBody>
                    <a:bodyPr/>
                    <a:lstStyle/>
                    <a:p>
                      <a:pPr algn="r"/>
                      <a:r>
                        <a:rPr lang="en-US" sz="2400" dirty="0"/>
                        <a:t>48</a:t>
                      </a:r>
                      <a:endParaRPr lang="en-GB" sz="2400" dirty="0"/>
                    </a:p>
                  </a:txBody>
                  <a:tcPr/>
                </a:tc>
                <a:extLst>
                  <a:ext uri="{0D108BD9-81ED-4DB2-BD59-A6C34878D82A}">
                    <a16:rowId xmlns:a16="http://schemas.microsoft.com/office/drawing/2014/main" val="1762934123"/>
                  </a:ext>
                </a:extLst>
              </a:tr>
              <a:tr h="370840">
                <a:tc>
                  <a:txBody>
                    <a:bodyPr/>
                    <a:lstStyle/>
                    <a:p>
                      <a:r>
                        <a:rPr lang="en-US" sz="2400" dirty="0"/>
                        <a:t>Place</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2</a:t>
                      </a:r>
                      <a:endParaRPr lang="en-GB" sz="2400" dirty="0"/>
                    </a:p>
                  </a:txBody>
                  <a:tcPr/>
                </a:tc>
                <a:tc>
                  <a:txBody>
                    <a:bodyPr/>
                    <a:lstStyle/>
                    <a:p>
                      <a:pPr algn="r"/>
                      <a:r>
                        <a:rPr lang="en-US" sz="2400" dirty="0"/>
                        <a:t>27</a:t>
                      </a:r>
                      <a:endParaRPr lang="en-GB" sz="2400" dirty="0"/>
                    </a:p>
                  </a:txBody>
                  <a:tcPr/>
                </a:tc>
                <a:tc>
                  <a:txBody>
                    <a:bodyPr/>
                    <a:lstStyle/>
                    <a:p>
                      <a:pPr algn="r"/>
                      <a:r>
                        <a:rPr lang="en-US" sz="2400" dirty="0"/>
                        <a:t>42</a:t>
                      </a:r>
                      <a:endParaRPr lang="en-GB" sz="2400" dirty="0"/>
                    </a:p>
                  </a:txBody>
                  <a:tcPr/>
                </a:tc>
                <a:extLst>
                  <a:ext uri="{0D108BD9-81ED-4DB2-BD59-A6C34878D82A}">
                    <a16:rowId xmlns:a16="http://schemas.microsoft.com/office/drawing/2014/main" val="666104429"/>
                  </a:ext>
                </a:extLst>
              </a:tr>
              <a:tr h="370840">
                <a:tc>
                  <a:txBody>
                    <a:bodyPr/>
                    <a:lstStyle/>
                    <a:p>
                      <a:r>
                        <a:rPr lang="en-US" sz="2400" dirty="0"/>
                        <a:t>Time-span</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1</a:t>
                      </a:r>
                      <a:endParaRPr lang="en-GB" sz="2400" dirty="0"/>
                    </a:p>
                  </a:txBody>
                  <a:tcPr/>
                </a:tc>
                <a:tc>
                  <a:txBody>
                    <a:bodyPr/>
                    <a:lstStyle/>
                    <a:p>
                      <a:pPr algn="r"/>
                      <a:r>
                        <a:rPr lang="en-US" sz="2400" dirty="0"/>
                        <a:t>30</a:t>
                      </a:r>
                      <a:endParaRPr lang="en-GB" sz="2400" dirty="0"/>
                    </a:p>
                  </a:txBody>
                  <a:tcPr/>
                </a:tc>
                <a:tc>
                  <a:txBody>
                    <a:bodyPr/>
                    <a:lstStyle/>
                    <a:p>
                      <a:pPr algn="r"/>
                      <a:r>
                        <a:rPr lang="en-US" sz="2400" dirty="0"/>
                        <a:t>44</a:t>
                      </a:r>
                      <a:endParaRPr lang="en-GB" sz="2400" dirty="0"/>
                    </a:p>
                  </a:txBody>
                  <a:tcPr/>
                </a:tc>
                <a:extLst>
                  <a:ext uri="{0D108BD9-81ED-4DB2-BD59-A6C34878D82A}">
                    <a16:rowId xmlns:a16="http://schemas.microsoft.com/office/drawing/2014/main" val="3054029461"/>
                  </a:ext>
                </a:extLst>
              </a:tr>
              <a:tr h="370840">
                <a:tc>
                  <a:txBody>
                    <a:bodyPr/>
                    <a:lstStyle/>
                    <a:p>
                      <a:r>
                        <a:rPr lang="en-US" sz="2400" dirty="0"/>
                        <a:t>Nomen</a:t>
                      </a:r>
                      <a:endParaRPr lang="en-GB" sz="2400" dirty="0"/>
                    </a:p>
                  </a:txBody>
                  <a:tcPr/>
                </a:tc>
                <a:tc>
                  <a:txBody>
                    <a:bodyPr/>
                    <a:lstStyle/>
                    <a:p>
                      <a:pPr algn="r"/>
                      <a:endParaRPr lang="en-GB" sz="2400" dirty="0"/>
                    </a:p>
                  </a:txBody>
                  <a:tcPr/>
                </a:tc>
                <a:tc>
                  <a:txBody>
                    <a:bodyPr/>
                    <a:lstStyle/>
                    <a:p>
                      <a:pPr algn="r"/>
                      <a:r>
                        <a:rPr lang="en-US" sz="2400" dirty="0"/>
                        <a:t>13</a:t>
                      </a:r>
                      <a:endParaRPr lang="en-GB" sz="2400" dirty="0"/>
                    </a:p>
                  </a:txBody>
                  <a:tcPr/>
                </a:tc>
                <a:tc>
                  <a:txBody>
                    <a:bodyPr/>
                    <a:lstStyle/>
                    <a:p>
                      <a:pPr algn="r"/>
                      <a:r>
                        <a:rPr lang="en-US" sz="2400" dirty="0"/>
                        <a:t>8</a:t>
                      </a:r>
                      <a:endParaRPr lang="en-GB" sz="2400" dirty="0"/>
                    </a:p>
                  </a:txBody>
                  <a:tcPr/>
                </a:tc>
                <a:tc>
                  <a:txBody>
                    <a:bodyPr/>
                    <a:lstStyle/>
                    <a:p>
                      <a:pPr algn="r"/>
                      <a:r>
                        <a:rPr lang="en-US" sz="2400" dirty="0"/>
                        <a:t>99</a:t>
                      </a:r>
                      <a:endParaRPr lang="en-GB" sz="2400" dirty="0"/>
                    </a:p>
                  </a:txBody>
                  <a:tcPr/>
                </a:tc>
                <a:tc>
                  <a:txBody>
                    <a:bodyPr/>
                    <a:lstStyle/>
                    <a:p>
                      <a:pPr algn="r"/>
                      <a:r>
                        <a:rPr lang="en-US" sz="2400" dirty="0"/>
                        <a:t>120</a:t>
                      </a:r>
                      <a:endParaRPr lang="en-GB" sz="2400" dirty="0"/>
                    </a:p>
                  </a:txBody>
                  <a:tcPr/>
                </a:tc>
                <a:extLst>
                  <a:ext uri="{0D108BD9-81ED-4DB2-BD59-A6C34878D82A}">
                    <a16:rowId xmlns:a16="http://schemas.microsoft.com/office/drawing/2014/main" val="977451319"/>
                  </a:ext>
                </a:extLst>
              </a:tr>
            </a:tbl>
          </a:graphicData>
        </a:graphic>
      </p:graphicFrame>
    </p:spTree>
    <p:extLst>
      <p:ext uri="{BB962C8B-B14F-4D97-AF65-F5344CB8AC3E}">
        <p14:creationId xmlns:p14="http://schemas.microsoft.com/office/powerpoint/2010/main" val="18452195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450</TotalTime>
  <Words>2199</Words>
  <Application>Microsoft Office PowerPoint</Application>
  <PresentationFormat>On-screen Show (4:3)</PresentationFormat>
  <Paragraphs>239</Paragraphs>
  <Slides>14</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Aptos Display</vt:lpstr>
      <vt:lpstr>Arial</vt:lpstr>
      <vt:lpstr>Office Theme</vt:lpstr>
      <vt:lpstr>Potential impact of ISBD for Manifestation on the future of UNIMARC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Gordon Dunsire</dc:creator>
  <cp:lastModifiedBy>Gordon Dunsire</cp:lastModifiedBy>
  <cp:revision>1</cp:revision>
  <dcterms:created xsi:type="dcterms:W3CDTF">2024-10-09T09:14:50Z</dcterms:created>
  <dcterms:modified xsi:type="dcterms:W3CDTF">2024-10-28T12:09:50Z</dcterms:modified>
</cp:coreProperties>
</file>