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1" r:id="rId3"/>
    <p:sldId id="258" r:id="rId4"/>
    <p:sldId id="260" r:id="rId5"/>
    <p:sldId id="262" r:id="rId6"/>
    <p:sldId id="265" r:id="rId7"/>
    <p:sldId id="263" r:id="rId8"/>
    <p:sldId id="264" r:id="rId9"/>
    <p:sldId id="266" r:id="rId10"/>
    <p:sldId id="267" r:id="rId11"/>
    <p:sldId id="268" r:id="rId12"/>
    <p:sldId id="274" r:id="rId13"/>
    <p:sldId id="269" r:id="rId14"/>
    <p:sldId id="272" r:id="rId15"/>
    <p:sldId id="273" r:id="rId16"/>
    <p:sldId id="270" r:id="rId17"/>
    <p:sldId id="259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6DFFB8-46B5-436C-9DC4-E9C8C5C5E96D}" v="1219" dt="2023-10-25T10:41:48.9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94" autoAdjust="0"/>
    <p:restoredTop sz="94660"/>
  </p:normalViewPr>
  <p:slideViewPr>
    <p:cSldViewPr snapToGrid="0">
      <p:cViewPr varScale="1">
        <p:scale>
          <a:sx n="99" d="100"/>
          <a:sy n="99" d="100"/>
        </p:scale>
        <p:origin x="180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ordon Dunsire" userId="89320f45fdc69f41" providerId="LiveId" clId="{076DFFB8-46B5-436C-9DC4-E9C8C5C5E96D}"/>
    <pc:docChg chg="undo redo custSel addSld delSld modSld">
      <pc:chgData name="Gordon Dunsire" userId="89320f45fdc69f41" providerId="LiveId" clId="{076DFFB8-46B5-436C-9DC4-E9C8C5C5E96D}" dt="2023-10-25T10:41:48.974" v="7584"/>
      <pc:docMkLst>
        <pc:docMk/>
      </pc:docMkLst>
      <pc:sldChg chg="modSp mod">
        <pc:chgData name="Gordon Dunsire" userId="89320f45fdc69f41" providerId="LiveId" clId="{076DFFB8-46B5-436C-9DC4-E9C8C5C5E96D}" dt="2023-10-17T15:02:24.532" v="6745" actId="1076"/>
        <pc:sldMkLst>
          <pc:docMk/>
          <pc:sldMk cId="1535868193" sldId="256"/>
        </pc:sldMkLst>
        <pc:spChg chg="mod">
          <ac:chgData name="Gordon Dunsire" userId="89320f45fdc69f41" providerId="LiveId" clId="{076DFFB8-46B5-436C-9DC4-E9C8C5C5E96D}" dt="2023-10-02T11:05:41.863" v="11" actId="20577"/>
          <ac:spMkLst>
            <pc:docMk/>
            <pc:sldMk cId="1535868193" sldId="256"/>
            <ac:spMk id="2" creationId="{C4E265C1-8B06-4EDD-D23B-559C89CCBE48}"/>
          </ac:spMkLst>
        </pc:spChg>
        <pc:spChg chg="mod">
          <ac:chgData name="Gordon Dunsire" userId="89320f45fdc69f41" providerId="LiveId" clId="{076DFFB8-46B5-436C-9DC4-E9C8C5C5E96D}" dt="2023-10-17T15:02:24.532" v="6745" actId="1076"/>
          <ac:spMkLst>
            <pc:docMk/>
            <pc:sldMk cId="1535868193" sldId="256"/>
            <ac:spMk id="3" creationId="{82DCEED8-3797-B8F6-139D-3D1B2B17B0A2}"/>
          </ac:spMkLst>
        </pc:spChg>
      </pc:sldChg>
      <pc:sldChg chg="addSp delSp modSp new del mod">
        <pc:chgData name="Gordon Dunsire" userId="89320f45fdc69f41" providerId="LiveId" clId="{076DFFB8-46B5-436C-9DC4-E9C8C5C5E96D}" dt="2023-10-17T12:36:44.246" v="5634" actId="47"/>
        <pc:sldMkLst>
          <pc:docMk/>
          <pc:sldMk cId="3796310306" sldId="257"/>
        </pc:sldMkLst>
        <pc:spChg chg="add mod">
          <ac:chgData name="Gordon Dunsire" userId="89320f45fdc69f41" providerId="LiveId" clId="{076DFFB8-46B5-436C-9DC4-E9C8C5C5E96D}" dt="2023-10-15T10:37:29.717" v="1698"/>
          <ac:spMkLst>
            <pc:docMk/>
            <pc:sldMk cId="3796310306" sldId="257"/>
            <ac:spMk id="2" creationId="{C6A89EE1-5D0F-2EBB-204B-9131953EA793}"/>
          </ac:spMkLst>
        </pc:spChg>
        <pc:spChg chg="add del mod">
          <ac:chgData name="Gordon Dunsire" userId="89320f45fdc69f41" providerId="LiveId" clId="{076DFFB8-46B5-436C-9DC4-E9C8C5C5E96D}" dt="2023-10-14T14:50:03.106" v="569" actId="478"/>
          <ac:spMkLst>
            <pc:docMk/>
            <pc:sldMk cId="3796310306" sldId="257"/>
            <ac:spMk id="3" creationId="{AF011A28-A097-6822-6245-A8D1674582C0}"/>
          </ac:spMkLst>
        </pc:spChg>
      </pc:sldChg>
      <pc:sldChg chg="addSp delSp modSp new mod modAnim">
        <pc:chgData name="Gordon Dunsire" userId="89320f45fdc69f41" providerId="LiveId" clId="{076DFFB8-46B5-436C-9DC4-E9C8C5C5E96D}" dt="2023-10-25T10:21:44.819" v="7420" actId="207"/>
        <pc:sldMkLst>
          <pc:docMk/>
          <pc:sldMk cId="1387492609" sldId="258"/>
        </pc:sldMkLst>
        <pc:spChg chg="add mod">
          <ac:chgData name="Gordon Dunsire" userId="89320f45fdc69f41" providerId="LiveId" clId="{076DFFB8-46B5-436C-9DC4-E9C8C5C5E96D}" dt="2023-10-25T10:21:44.819" v="7420" actId="207"/>
          <ac:spMkLst>
            <pc:docMk/>
            <pc:sldMk cId="1387492609" sldId="258"/>
            <ac:spMk id="2" creationId="{388BBDC5-AD81-460E-C633-920B982DDC04}"/>
          </ac:spMkLst>
        </pc:spChg>
        <pc:spChg chg="add mod ord topLvl">
          <ac:chgData name="Gordon Dunsire" userId="89320f45fdc69f41" providerId="LiveId" clId="{076DFFB8-46B5-436C-9DC4-E9C8C5C5E96D}" dt="2023-10-17T09:33:31.238" v="4501" actId="1076"/>
          <ac:spMkLst>
            <pc:docMk/>
            <pc:sldMk cId="1387492609" sldId="258"/>
            <ac:spMk id="4" creationId="{FB8E5F46-4FFD-C7AF-5440-1D8A46BBD3A5}"/>
          </ac:spMkLst>
        </pc:spChg>
        <pc:spChg chg="add mod topLvl">
          <ac:chgData name="Gordon Dunsire" userId="89320f45fdc69f41" providerId="LiveId" clId="{076DFFB8-46B5-436C-9DC4-E9C8C5C5E96D}" dt="2023-10-17T09:33:02.020" v="4500" actId="165"/>
          <ac:spMkLst>
            <pc:docMk/>
            <pc:sldMk cId="1387492609" sldId="258"/>
            <ac:spMk id="6" creationId="{C1641F8C-AEAA-2CB0-7F7F-72DA8C83437A}"/>
          </ac:spMkLst>
        </pc:spChg>
        <pc:spChg chg="add mod topLvl">
          <ac:chgData name="Gordon Dunsire" userId="89320f45fdc69f41" providerId="LiveId" clId="{076DFFB8-46B5-436C-9DC4-E9C8C5C5E96D}" dt="2023-10-17T09:33:02.020" v="4500" actId="165"/>
          <ac:spMkLst>
            <pc:docMk/>
            <pc:sldMk cId="1387492609" sldId="258"/>
            <ac:spMk id="7" creationId="{CBEFBD3E-3D46-2729-FD40-B1A674799F3C}"/>
          </ac:spMkLst>
        </pc:spChg>
        <pc:spChg chg="add mod topLvl">
          <ac:chgData name="Gordon Dunsire" userId="89320f45fdc69f41" providerId="LiveId" clId="{076DFFB8-46B5-436C-9DC4-E9C8C5C5E96D}" dt="2023-10-17T09:33:02.020" v="4500" actId="165"/>
          <ac:spMkLst>
            <pc:docMk/>
            <pc:sldMk cId="1387492609" sldId="258"/>
            <ac:spMk id="8" creationId="{9DAFB27D-AB93-BB8D-F12B-0AC6F6305BD1}"/>
          </ac:spMkLst>
        </pc:spChg>
        <pc:spChg chg="add mod topLvl">
          <ac:chgData name="Gordon Dunsire" userId="89320f45fdc69f41" providerId="LiveId" clId="{076DFFB8-46B5-436C-9DC4-E9C8C5C5E96D}" dt="2023-10-17T09:33:02.020" v="4500" actId="165"/>
          <ac:spMkLst>
            <pc:docMk/>
            <pc:sldMk cId="1387492609" sldId="258"/>
            <ac:spMk id="9" creationId="{BC403CB8-9581-DB72-C29B-16A82E9B9C4A}"/>
          </ac:spMkLst>
        </pc:spChg>
        <pc:spChg chg="add mod topLvl">
          <ac:chgData name="Gordon Dunsire" userId="89320f45fdc69f41" providerId="LiveId" clId="{076DFFB8-46B5-436C-9DC4-E9C8C5C5E96D}" dt="2023-10-17T09:33:02.020" v="4500" actId="165"/>
          <ac:spMkLst>
            <pc:docMk/>
            <pc:sldMk cId="1387492609" sldId="258"/>
            <ac:spMk id="10" creationId="{89AAAE6B-6762-8E6E-5179-A01008FB333E}"/>
          </ac:spMkLst>
        </pc:spChg>
        <pc:spChg chg="add mod topLvl">
          <ac:chgData name="Gordon Dunsire" userId="89320f45fdc69f41" providerId="LiveId" clId="{076DFFB8-46B5-436C-9DC4-E9C8C5C5E96D}" dt="2023-10-17T09:33:02.020" v="4500" actId="165"/>
          <ac:spMkLst>
            <pc:docMk/>
            <pc:sldMk cId="1387492609" sldId="258"/>
            <ac:spMk id="11" creationId="{9894A2AA-BB6C-AE2B-EE8C-FE5D2B2F2A49}"/>
          </ac:spMkLst>
        </pc:spChg>
        <pc:spChg chg="add del mod">
          <ac:chgData name="Gordon Dunsire" userId="89320f45fdc69f41" providerId="LiveId" clId="{076DFFB8-46B5-436C-9DC4-E9C8C5C5E96D}" dt="2023-10-14T13:11:37.596" v="345" actId="478"/>
          <ac:spMkLst>
            <pc:docMk/>
            <pc:sldMk cId="1387492609" sldId="258"/>
            <ac:spMk id="17" creationId="{F5DC2816-086A-D3F8-B14A-854094606D39}"/>
          </ac:spMkLst>
        </pc:spChg>
        <pc:spChg chg="add del mod">
          <ac:chgData name="Gordon Dunsire" userId="89320f45fdc69f41" providerId="LiveId" clId="{076DFFB8-46B5-436C-9DC4-E9C8C5C5E96D}" dt="2023-10-14T13:12:02.296" v="348" actId="478"/>
          <ac:spMkLst>
            <pc:docMk/>
            <pc:sldMk cId="1387492609" sldId="258"/>
            <ac:spMk id="19" creationId="{0D5838ED-5F2C-CD73-2AF7-71BAB60A66BF}"/>
          </ac:spMkLst>
        </pc:spChg>
        <pc:spChg chg="add del">
          <ac:chgData name="Gordon Dunsire" userId="89320f45fdc69f41" providerId="LiveId" clId="{076DFFB8-46B5-436C-9DC4-E9C8C5C5E96D}" dt="2023-10-14T13:14:01.850" v="350" actId="478"/>
          <ac:spMkLst>
            <pc:docMk/>
            <pc:sldMk cId="1387492609" sldId="258"/>
            <ac:spMk id="21" creationId="{D8A5B712-6969-EB44-8D3D-074C138B4598}"/>
          </ac:spMkLst>
        </pc:spChg>
        <pc:spChg chg="add mod">
          <ac:chgData name="Gordon Dunsire" userId="89320f45fdc69f41" providerId="LiveId" clId="{076DFFB8-46B5-436C-9DC4-E9C8C5C5E96D}" dt="2023-10-17T09:38:40.642" v="4526" actId="20577"/>
          <ac:spMkLst>
            <pc:docMk/>
            <pc:sldMk cId="1387492609" sldId="258"/>
            <ac:spMk id="35" creationId="{60F74E75-DC0B-8F89-5762-5C0A91F9C65A}"/>
          </ac:spMkLst>
        </pc:spChg>
        <pc:grpChg chg="add del mod">
          <ac:chgData name="Gordon Dunsire" userId="89320f45fdc69f41" providerId="LiveId" clId="{076DFFB8-46B5-436C-9DC4-E9C8C5C5E96D}" dt="2023-10-14T12:57:18.813" v="326" actId="165"/>
          <ac:grpSpMkLst>
            <pc:docMk/>
            <pc:sldMk cId="1387492609" sldId="258"/>
            <ac:grpSpMk id="5" creationId="{03C1CED1-6E7D-7A41-A920-F38E2164AEAF}"/>
          </ac:grpSpMkLst>
        </pc:grpChg>
        <pc:grpChg chg="add del mod topLvl">
          <ac:chgData name="Gordon Dunsire" userId="89320f45fdc69f41" providerId="LiveId" clId="{076DFFB8-46B5-436C-9DC4-E9C8C5C5E96D}" dt="2023-10-17T09:33:02.020" v="4500" actId="165"/>
          <ac:grpSpMkLst>
            <pc:docMk/>
            <pc:sldMk cId="1387492609" sldId="258"/>
            <ac:grpSpMk id="12" creationId="{05FC40F5-F0A9-3EE3-A208-80DBD7E47ECD}"/>
          </ac:grpSpMkLst>
        </pc:grpChg>
        <pc:grpChg chg="add del mod topLvl">
          <ac:chgData name="Gordon Dunsire" userId="89320f45fdc69f41" providerId="LiveId" clId="{076DFFB8-46B5-436C-9DC4-E9C8C5C5E96D}" dt="2023-10-17T09:33:02.020" v="4500" actId="165"/>
          <ac:grpSpMkLst>
            <pc:docMk/>
            <pc:sldMk cId="1387492609" sldId="258"/>
            <ac:grpSpMk id="13" creationId="{FF15BCAD-4370-1E61-345B-0A688252DD3F}"/>
          </ac:grpSpMkLst>
        </pc:grpChg>
        <pc:grpChg chg="add del mod topLvl">
          <ac:chgData name="Gordon Dunsire" userId="89320f45fdc69f41" providerId="LiveId" clId="{076DFFB8-46B5-436C-9DC4-E9C8C5C5E96D}" dt="2023-10-17T09:33:02.020" v="4500" actId="165"/>
          <ac:grpSpMkLst>
            <pc:docMk/>
            <pc:sldMk cId="1387492609" sldId="258"/>
            <ac:grpSpMk id="14" creationId="{CF2F69B7-0E97-9EED-01B4-627D8BAD7C05}"/>
          </ac:grpSpMkLst>
        </pc:grpChg>
        <pc:grpChg chg="add del mod">
          <ac:chgData name="Gordon Dunsire" userId="89320f45fdc69f41" providerId="LiveId" clId="{076DFFB8-46B5-436C-9DC4-E9C8C5C5E96D}" dt="2023-10-17T09:32:49.555" v="4499" actId="165"/>
          <ac:grpSpMkLst>
            <pc:docMk/>
            <pc:sldMk cId="1387492609" sldId="258"/>
            <ac:grpSpMk id="15" creationId="{06BC3311-D5CC-70EF-E1B8-67AB52CF30E8}"/>
          </ac:grpSpMkLst>
        </pc:grpChg>
        <pc:grpChg chg="add mod">
          <ac:chgData name="Gordon Dunsire" userId="89320f45fdc69f41" providerId="LiveId" clId="{076DFFB8-46B5-436C-9DC4-E9C8C5C5E96D}" dt="2023-10-14T13:39:30.274" v="454" actId="164"/>
          <ac:grpSpMkLst>
            <pc:docMk/>
            <pc:sldMk cId="1387492609" sldId="258"/>
            <ac:grpSpMk id="33" creationId="{F4BEC1AE-8F43-6EDF-3314-236B48C62455}"/>
          </ac:grpSpMkLst>
        </pc:grpChg>
        <pc:grpChg chg="add mod">
          <ac:chgData name="Gordon Dunsire" userId="89320f45fdc69f41" providerId="LiveId" clId="{076DFFB8-46B5-436C-9DC4-E9C8C5C5E96D}" dt="2023-10-14T13:53:44.879" v="549" actId="1076"/>
          <ac:grpSpMkLst>
            <pc:docMk/>
            <pc:sldMk cId="1387492609" sldId="258"/>
            <ac:grpSpMk id="34" creationId="{FC2D7571-EAD4-C338-22BB-7B860534F6A7}"/>
          </ac:grpSpMkLst>
        </pc:grpChg>
        <pc:picChg chg="add mod topLvl">
          <ac:chgData name="Gordon Dunsire" userId="89320f45fdc69f41" providerId="LiveId" clId="{076DFFB8-46B5-436C-9DC4-E9C8C5C5E96D}" dt="2023-10-17T09:33:02.020" v="4500" actId="165"/>
          <ac:picMkLst>
            <pc:docMk/>
            <pc:sldMk cId="1387492609" sldId="258"/>
            <ac:picMk id="3" creationId="{7951F698-19B9-5774-8944-4A1CE83A30B2}"/>
          </ac:picMkLst>
        </pc:picChg>
        <pc:picChg chg="add del mod">
          <ac:chgData name="Gordon Dunsire" userId="89320f45fdc69f41" providerId="LiveId" clId="{076DFFB8-46B5-436C-9DC4-E9C8C5C5E96D}" dt="2023-10-14T13:16:38.371" v="353" actId="478"/>
          <ac:picMkLst>
            <pc:docMk/>
            <pc:sldMk cId="1387492609" sldId="258"/>
            <ac:picMk id="23" creationId="{8EF0FFB0-DAA2-40FF-78A1-50108DB44E8F}"/>
          </ac:picMkLst>
        </pc:picChg>
        <pc:picChg chg="add mod ord">
          <ac:chgData name="Gordon Dunsire" userId="89320f45fdc69f41" providerId="LiveId" clId="{076DFFB8-46B5-436C-9DC4-E9C8C5C5E96D}" dt="2023-10-14T13:39:30.274" v="454" actId="164"/>
          <ac:picMkLst>
            <pc:docMk/>
            <pc:sldMk cId="1387492609" sldId="258"/>
            <ac:picMk id="25" creationId="{6AEBDA6A-2E4C-D742-7568-45A9B8A81B61}"/>
          </ac:picMkLst>
        </pc:picChg>
        <pc:picChg chg="add del mod">
          <ac:chgData name="Gordon Dunsire" userId="89320f45fdc69f41" providerId="LiveId" clId="{076DFFB8-46B5-436C-9DC4-E9C8C5C5E96D}" dt="2023-10-14T13:30:16.292" v="419" actId="478"/>
          <ac:picMkLst>
            <pc:docMk/>
            <pc:sldMk cId="1387492609" sldId="258"/>
            <ac:picMk id="28" creationId="{A18D7ECD-557E-1F20-48DC-2B36813CAD6F}"/>
          </ac:picMkLst>
        </pc:picChg>
        <pc:picChg chg="add mod">
          <ac:chgData name="Gordon Dunsire" userId="89320f45fdc69f41" providerId="LiveId" clId="{076DFFB8-46B5-436C-9DC4-E9C8C5C5E96D}" dt="2023-10-14T13:37:39.030" v="446" actId="164"/>
          <ac:picMkLst>
            <pc:docMk/>
            <pc:sldMk cId="1387492609" sldId="258"/>
            <ac:picMk id="30" creationId="{03F4F462-1108-93D6-6FC5-D23347421ED9}"/>
          </ac:picMkLst>
        </pc:picChg>
        <pc:picChg chg="add mod">
          <ac:chgData name="Gordon Dunsire" userId="89320f45fdc69f41" providerId="LiveId" clId="{076DFFB8-46B5-436C-9DC4-E9C8C5C5E96D}" dt="2023-10-14T13:37:39.030" v="446" actId="164"/>
          <ac:picMkLst>
            <pc:docMk/>
            <pc:sldMk cId="1387492609" sldId="258"/>
            <ac:picMk id="32" creationId="{F2E45632-AABC-B26F-E71E-266A8534B1CB}"/>
          </ac:picMkLst>
        </pc:picChg>
      </pc:sldChg>
      <pc:sldChg chg="addSp modSp new mod">
        <pc:chgData name="Gordon Dunsire" userId="89320f45fdc69f41" providerId="LiveId" clId="{076DFFB8-46B5-436C-9DC4-E9C8C5C5E96D}" dt="2023-10-17T15:36:25.844" v="7417" actId="1076"/>
        <pc:sldMkLst>
          <pc:docMk/>
          <pc:sldMk cId="2086664700" sldId="259"/>
        </pc:sldMkLst>
        <pc:spChg chg="add mod">
          <ac:chgData name="Gordon Dunsire" userId="89320f45fdc69f41" providerId="LiveId" clId="{076DFFB8-46B5-436C-9DC4-E9C8C5C5E96D}" dt="2023-10-17T15:36:25.844" v="7417" actId="1076"/>
          <ac:spMkLst>
            <pc:docMk/>
            <pc:sldMk cId="2086664700" sldId="259"/>
            <ac:spMk id="2" creationId="{A8FAC8F9-BB1C-172C-FCCE-81DD87C0FF54}"/>
          </ac:spMkLst>
        </pc:spChg>
        <pc:spChg chg="add mod">
          <ac:chgData name="Gordon Dunsire" userId="89320f45fdc69f41" providerId="LiveId" clId="{076DFFB8-46B5-436C-9DC4-E9C8C5C5E96D}" dt="2023-10-16T10:53:53.033" v="4330" actId="20577"/>
          <ac:spMkLst>
            <pc:docMk/>
            <pc:sldMk cId="2086664700" sldId="259"/>
            <ac:spMk id="3" creationId="{6A73E236-F101-C535-0430-F1A5DC0F76F1}"/>
          </ac:spMkLst>
        </pc:spChg>
        <pc:spChg chg="add mod">
          <ac:chgData name="Gordon Dunsire" userId="89320f45fdc69f41" providerId="LiveId" clId="{076DFFB8-46B5-436C-9DC4-E9C8C5C5E96D}" dt="2023-10-16T10:56:52.528" v="4350" actId="1076"/>
          <ac:spMkLst>
            <pc:docMk/>
            <pc:sldMk cId="2086664700" sldId="259"/>
            <ac:spMk id="4" creationId="{05744503-F2D3-380E-95F4-376F4A7DD56C}"/>
          </ac:spMkLst>
        </pc:spChg>
      </pc:sldChg>
      <pc:sldChg chg="addSp delSp modSp new mod modAnim">
        <pc:chgData name="Gordon Dunsire" userId="89320f45fdc69f41" providerId="LiveId" clId="{076DFFB8-46B5-436C-9DC4-E9C8C5C5E96D}" dt="2023-10-17T15:03:49.459" v="6747" actId="122"/>
        <pc:sldMkLst>
          <pc:docMk/>
          <pc:sldMk cId="3261805021" sldId="260"/>
        </pc:sldMkLst>
        <pc:spChg chg="add mod">
          <ac:chgData name="Gordon Dunsire" userId="89320f45fdc69f41" providerId="LiveId" clId="{076DFFB8-46B5-436C-9DC4-E9C8C5C5E96D}" dt="2023-10-17T15:03:43.370" v="6746" actId="122"/>
          <ac:spMkLst>
            <pc:docMk/>
            <pc:sldMk cId="3261805021" sldId="260"/>
            <ac:spMk id="2" creationId="{5D75C65E-8BE7-3482-13DD-F503357FCD4A}"/>
          </ac:spMkLst>
        </pc:spChg>
        <pc:spChg chg="add mod">
          <ac:chgData name="Gordon Dunsire" userId="89320f45fdc69f41" providerId="LiveId" clId="{076DFFB8-46B5-436C-9DC4-E9C8C5C5E96D}" dt="2023-10-17T15:03:49.459" v="6747" actId="122"/>
          <ac:spMkLst>
            <pc:docMk/>
            <pc:sldMk cId="3261805021" sldId="260"/>
            <ac:spMk id="3" creationId="{ADC49373-F781-F5AA-C918-77FFA8242DB8}"/>
          </ac:spMkLst>
        </pc:spChg>
        <pc:spChg chg="add del mod">
          <ac:chgData name="Gordon Dunsire" userId="89320f45fdc69f41" providerId="LiveId" clId="{076DFFB8-46B5-436C-9DC4-E9C8C5C5E96D}" dt="2023-10-16T10:17:48.368" v="4198"/>
          <ac:spMkLst>
            <pc:docMk/>
            <pc:sldMk cId="3261805021" sldId="260"/>
            <ac:spMk id="4" creationId="{49194315-F801-C4BD-BDD5-E92BBE943506}"/>
          </ac:spMkLst>
        </pc:spChg>
        <pc:spChg chg="add mod">
          <ac:chgData name="Gordon Dunsire" userId="89320f45fdc69f41" providerId="LiveId" clId="{076DFFB8-46B5-436C-9DC4-E9C8C5C5E96D}" dt="2023-10-17T12:06:07.877" v="5158" actId="1076"/>
          <ac:spMkLst>
            <pc:docMk/>
            <pc:sldMk cId="3261805021" sldId="260"/>
            <ac:spMk id="7" creationId="{9A8B16EF-664B-7ECD-5375-6821469C1C60}"/>
          </ac:spMkLst>
        </pc:spChg>
        <pc:spChg chg="add mod topLvl">
          <ac:chgData name="Gordon Dunsire" userId="89320f45fdc69f41" providerId="LiveId" clId="{076DFFB8-46B5-436C-9DC4-E9C8C5C5E96D}" dt="2023-10-17T12:14:15.769" v="5239" actId="1076"/>
          <ac:spMkLst>
            <pc:docMk/>
            <pc:sldMk cId="3261805021" sldId="260"/>
            <ac:spMk id="8" creationId="{C0939DE2-7E47-D05E-29DA-556D16EE055A}"/>
          </ac:spMkLst>
        </pc:spChg>
        <pc:spChg chg="add mod topLvl">
          <ac:chgData name="Gordon Dunsire" userId="89320f45fdc69f41" providerId="LiveId" clId="{076DFFB8-46B5-436C-9DC4-E9C8C5C5E96D}" dt="2023-10-17T12:06:07.877" v="5158" actId="1076"/>
          <ac:spMkLst>
            <pc:docMk/>
            <pc:sldMk cId="3261805021" sldId="260"/>
            <ac:spMk id="9" creationId="{B2637D01-5B69-6E36-98EA-F5521B0B3631}"/>
          </ac:spMkLst>
        </pc:spChg>
        <pc:spChg chg="add del mod topLvl">
          <ac:chgData name="Gordon Dunsire" userId="89320f45fdc69f41" providerId="LiveId" clId="{076DFFB8-46B5-436C-9DC4-E9C8C5C5E96D}" dt="2023-10-16T11:18:59.451" v="4451" actId="478"/>
          <ac:spMkLst>
            <pc:docMk/>
            <pc:sldMk cId="3261805021" sldId="260"/>
            <ac:spMk id="10" creationId="{F250CF47-2D5A-F2E3-C42D-B4EC77ED062D}"/>
          </ac:spMkLst>
        </pc:spChg>
        <pc:spChg chg="add mod">
          <ac:chgData name="Gordon Dunsire" userId="89320f45fdc69f41" providerId="LiveId" clId="{076DFFB8-46B5-436C-9DC4-E9C8C5C5E96D}" dt="2023-10-17T12:06:07.877" v="5158" actId="1076"/>
          <ac:spMkLst>
            <pc:docMk/>
            <pc:sldMk cId="3261805021" sldId="260"/>
            <ac:spMk id="11" creationId="{6A4EF59F-163D-4B28-6B7D-B2805294D872}"/>
          </ac:spMkLst>
        </pc:spChg>
        <pc:spChg chg="add mod">
          <ac:chgData name="Gordon Dunsire" userId="89320f45fdc69f41" providerId="LiveId" clId="{076DFFB8-46B5-436C-9DC4-E9C8C5C5E96D}" dt="2023-10-16T11:22:24.546" v="4468" actId="14100"/>
          <ac:spMkLst>
            <pc:docMk/>
            <pc:sldMk cId="3261805021" sldId="260"/>
            <ac:spMk id="15" creationId="{D32F461A-4EA9-120D-6938-9A4C3881F238}"/>
          </ac:spMkLst>
        </pc:spChg>
        <pc:spChg chg="add mod">
          <ac:chgData name="Gordon Dunsire" userId="89320f45fdc69f41" providerId="LiveId" clId="{076DFFB8-46B5-436C-9DC4-E9C8C5C5E96D}" dt="2023-10-17T11:59:47.606" v="5137" actId="207"/>
          <ac:spMkLst>
            <pc:docMk/>
            <pc:sldMk cId="3261805021" sldId="260"/>
            <ac:spMk id="16" creationId="{131BFB2F-A6C7-78AE-FEB2-1BE781885312}"/>
          </ac:spMkLst>
        </pc:spChg>
        <pc:spChg chg="add mod topLvl">
          <ac:chgData name="Gordon Dunsire" userId="89320f45fdc69f41" providerId="LiveId" clId="{076DFFB8-46B5-436C-9DC4-E9C8C5C5E96D}" dt="2023-10-17T12:05:15.025" v="5153" actId="20577"/>
          <ac:spMkLst>
            <pc:docMk/>
            <pc:sldMk cId="3261805021" sldId="260"/>
            <ac:spMk id="17" creationId="{20D171E8-CAC6-A00E-42EC-E68765660300}"/>
          </ac:spMkLst>
        </pc:spChg>
        <pc:spChg chg="add">
          <ac:chgData name="Gordon Dunsire" userId="89320f45fdc69f41" providerId="LiveId" clId="{076DFFB8-46B5-436C-9DC4-E9C8C5C5E96D}" dt="2023-10-16T11:17:06.291" v="4437" actId="11529"/>
          <ac:spMkLst>
            <pc:docMk/>
            <pc:sldMk cId="3261805021" sldId="260"/>
            <ac:spMk id="18" creationId="{DF9FE7D5-0F68-BEF1-4CAC-47A628C8B9DE}"/>
          </ac:spMkLst>
        </pc:spChg>
        <pc:spChg chg="add mod topLvl">
          <ac:chgData name="Gordon Dunsire" userId="89320f45fdc69f41" providerId="LiveId" clId="{076DFFB8-46B5-436C-9DC4-E9C8C5C5E96D}" dt="2023-10-17T12:07:39.159" v="5193" actId="20577"/>
          <ac:spMkLst>
            <pc:docMk/>
            <pc:sldMk cId="3261805021" sldId="260"/>
            <ac:spMk id="19" creationId="{15F2EAA9-E820-C0D7-436D-41B9FF7F022F}"/>
          </ac:spMkLst>
        </pc:spChg>
        <pc:spChg chg="add mod topLvl">
          <ac:chgData name="Gordon Dunsire" userId="89320f45fdc69f41" providerId="LiveId" clId="{076DFFB8-46B5-436C-9DC4-E9C8C5C5E96D}" dt="2023-10-17T12:00:05.219" v="5138" actId="165"/>
          <ac:spMkLst>
            <pc:docMk/>
            <pc:sldMk cId="3261805021" sldId="260"/>
            <ac:spMk id="20" creationId="{E1F36A3E-88FA-10F2-6FA6-F831148F3CCE}"/>
          </ac:spMkLst>
        </pc:spChg>
        <pc:spChg chg="add mod topLvl">
          <ac:chgData name="Gordon Dunsire" userId="89320f45fdc69f41" providerId="LiveId" clId="{076DFFB8-46B5-436C-9DC4-E9C8C5C5E96D}" dt="2023-10-17T12:14:15.769" v="5239" actId="1076"/>
          <ac:spMkLst>
            <pc:docMk/>
            <pc:sldMk cId="3261805021" sldId="260"/>
            <ac:spMk id="21" creationId="{DE17284B-2E2D-4E7F-1516-58FD0BFFB9E7}"/>
          </ac:spMkLst>
        </pc:spChg>
        <pc:spChg chg="add mod">
          <ac:chgData name="Gordon Dunsire" userId="89320f45fdc69f41" providerId="LiveId" clId="{076DFFB8-46B5-436C-9DC4-E9C8C5C5E96D}" dt="2023-10-17T12:09:51.064" v="5203" actId="164"/>
          <ac:spMkLst>
            <pc:docMk/>
            <pc:sldMk cId="3261805021" sldId="260"/>
            <ac:spMk id="24" creationId="{0D696E5F-09D2-C840-5D43-CFFD754AE25E}"/>
          </ac:spMkLst>
        </pc:spChg>
        <pc:spChg chg="add mod">
          <ac:chgData name="Gordon Dunsire" userId="89320f45fdc69f41" providerId="LiveId" clId="{076DFFB8-46B5-436C-9DC4-E9C8C5C5E96D}" dt="2023-10-17T12:09:51.064" v="5203" actId="164"/>
          <ac:spMkLst>
            <pc:docMk/>
            <pc:sldMk cId="3261805021" sldId="260"/>
            <ac:spMk id="25" creationId="{C5621B3E-92D3-9170-9CC2-70B00AC5CB13}"/>
          </ac:spMkLst>
        </pc:spChg>
        <pc:grpChg chg="add del mod">
          <ac:chgData name="Gordon Dunsire" userId="89320f45fdc69f41" providerId="LiveId" clId="{076DFFB8-46B5-436C-9DC4-E9C8C5C5E96D}" dt="2023-10-16T11:18:53.574" v="4450" actId="165"/>
          <ac:grpSpMkLst>
            <pc:docMk/>
            <pc:sldMk cId="3261805021" sldId="260"/>
            <ac:grpSpMk id="12" creationId="{13510038-1010-08B1-F650-FD6C7009A602}"/>
          </ac:grpSpMkLst>
        </pc:grpChg>
        <pc:grpChg chg="add del mod">
          <ac:chgData name="Gordon Dunsire" userId="89320f45fdc69f41" providerId="LiveId" clId="{076DFFB8-46B5-436C-9DC4-E9C8C5C5E96D}" dt="2023-10-17T11:57:53.214" v="5114" actId="165"/>
          <ac:grpSpMkLst>
            <pc:docMk/>
            <pc:sldMk cId="3261805021" sldId="260"/>
            <ac:grpSpMk id="22" creationId="{9AD1372E-04F7-86D0-5723-815D62576164}"/>
          </ac:grpSpMkLst>
        </pc:grpChg>
        <pc:grpChg chg="add del mod">
          <ac:chgData name="Gordon Dunsire" userId="89320f45fdc69f41" providerId="LiveId" clId="{076DFFB8-46B5-436C-9DC4-E9C8C5C5E96D}" dt="2023-10-17T12:00:05.219" v="5138" actId="165"/>
          <ac:grpSpMkLst>
            <pc:docMk/>
            <pc:sldMk cId="3261805021" sldId="260"/>
            <ac:grpSpMk id="23" creationId="{9DC28B6A-BB6C-26F9-7463-46AC72784323}"/>
          </ac:grpSpMkLst>
        </pc:grpChg>
        <pc:grpChg chg="add mod">
          <ac:chgData name="Gordon Dunsire" userId="89320f45fdc69f41" providerId="LiveId" clId="{076DFFB8-46B5-436C-9DC4-E9C8C5C5E96D}" dt="2023-10-17T12:09:51.064" v="5203" actId="164"/>
          <ac:grpSpMkLst>
            <pc:docMk/>
            <pc:sldMk cId="3261805021" sldId="260"/>
            <ac:grpSpMk id="26" creationId="{2F42C67E-DE7A-A3C1-ED05-B0115934CBCC}"/>
          </ac:grpSpMkLst>
        </pc:grpChg>
        <pc:picChg chg="add del mod">
          <ac:chgData name="Gordon Dunsire" userId="89320f45fdc69f41" providerId="LiveId" clId="{076DFFB8-46B5-436C-9DC4-E9C8C5C5E96D}" dt="2023-10-16T10:34:54.800" v="4207" actId="478"/>
          <ac:picMkLst>
            <pc:docMk/>
            <pc:sldMk cId="3261805021" sldId="260"/>
            <ac:picMk id="6" creationId="{46693F30-216B-CE70-1CE1-160AF8108D78}"/>
          </ac:picMkLst>
        </pc:picChg>
        <pc:picChg chg="add del mod">
          <ac:chgData name="Gordon Dunsire" userId="89320f45fdc69f41" providerId="LiveId" clId="{076DFFB8-46B5-436C-9DC4-E9C8C5C5E96D}" dt="2023-10-16T11:05:28.514" v="4352" actId="478"/>
          <ac:picMkLst>
            <pc:docMk/>
            <pc:sldMk cId="3261805021" sldId="260"/>
            <ac:picMk id="14" creationId="{C3A8E78C-5D62-D3F6-DC0F-1410C1C3F562}"/>
          </ac:picMkLst>
        </pc:picChg>
      </pc:sldChg>
      <pc:sldChg chg="addSp modSp add del mod">
        <pc:chgData name="Gordon Dunsire" userId="89320f45fdc69f41" providerId="LiveId" clId="{076DFFB8-46B5-436C-9DC4-E9C8C5C5E96D}" dt="2023-10-15T10:23:09.584" v="1163" actId="47"/>
        <pc:sldMkLst>
          <pc:docMk/>
          <pc:sldMk cId="1616475744" sldId="261"/>
        </pc:sldMkLst>
        <pc:spChg chg="mod">
          <ac:chgData name="Gordon Dunsire" userId="89320f45fdc69f41" providerId="LiveId" clId="{076DFFB8-46B5-436C-9DC4-E9C8C5C5E96D}" dt="2023-10-15T10:06:16.350" v="986"/>
          <ac:spMkLst>
            <pc:docMk/>
            <pc:sldMk cId="1616475744" sldId="261"/>
            <ac:spMk id="2" creationId="{C6A89EE1-5D0F-2EBB-204B-9131953EA793}"/>
          </ac:spMkLst>
        </pc:spChg>
        <pc:spChg chg="add mod">
          <ac:chgData name="Gordon Dunsire" userId="89320f45fdc69f41" providerId="LiveId" clId="{076DFFB8-46B5-436C-9DC4-E9C8C5C5E96D}" dt="2023-10-15T09:45:27.907" v="684" actId="20577"/>
          <ac:spMkLst>
            <pc:docMk/>
            <pc:sldMk cId="1616475744" sldId="261"/>
            <ac:spMk id="3" creationId="{A7B2A71C-B56A-2988-6F76-314C3FB0C290}"/>
          </ac:spMkLst>
        </pc:spChg>
      </pc:sldChg>
      <pc:sldChg chg="addSp delSp modSp new mod modAnim">
        <pc:chgData name="Gordon Dunsire" userId="89320f45fdc69f41" providerId="LiveId" clId="{076DFFB8-46B5-436C-9DC4-E9C8C5C5E96D}" dt="2023-10-25T10:23:32.634" v="7435" actId="20577"/>
        <pc:sldMkLst>
          <pc:docMk/>
          <pc:sldMk cId="1831439054" sldId="262"/>
        </pc:sldMkLst>
        <pc:spChg chg="add del">
          <ac:chgData name="Gordon Dunsire" userId="89320f45fdc69f41" providerId="LiveId" clId="{076DFFB8-46B5-436C-9DC4-E9C8C5C5E96D}" dt="2023-10-15T10:07:22.664" v="989" actId="478"/>
          <ac:spMkLst>
            <pc:docMk/>
            <pc:sldMk cId="1831439054" sldId="262"/>
            <ac:spMk id="3" creationId="{D9CB7C0E-B216-CDBF-3969-8665F0B885BD}"/>
          </ac:spMkLst>
        </pc:spChg>
        <pc:spChg chg="add mod">
          <ac:chgData name="Gordon Dunsire" userId="89320f45fdc69f41" providerId="LiveId" clId="{076DFFB8-46B5-436C-9DC4-E9C8C5C5E96D}" dt="2023-10-15T10:08:07.222" v="1011" actId="20577"/>
          <ac:spMkLst>
            <pc:docMk/>
            <pc:sldMk cId="1831439054" sldId="262"/>
            <ac:spMk id="4" creationId="{051148A9-3413-7165-20C1-B549D6F697BC}"/>
          </ac:spMkLst>
        </pc:spChg>
        <pc:spChg chg="add mod">
          <ac:chgData name="Gordon Dunsire" userId="89320f45fdc69f41" providerId="LiveId" clId="{076DFFB8-46B5-436C-9DC4-E9C8C5C5E96D}" dt="2023-10-15T11:10:32.343" v="2182" actId="1076"/>
          <ac:spMkLst>
            <pc:docMk/>
            <pc:sldMk cId="1831439054" sldId="262"/>
            <ac:spMk id="5" creationId="{29BD8895-A0EA-C548-1647-58FF954599AC}"/>
          </ac:spMkLst>
        </pc:spChg>
        <pc:spChg chg="add mod">
          <ac:chgData name="Gordon Dunsire" userId="89320f45fdc69f41" providerId="LiveId" clId="{076DFFB8-46B5-436C-9DC4-E9C8C5C5E96D}" dt="2023-10-25T10:23:32.634" v="7435" actId="20577"/>
          <ac:spMkLst>
            <pc:docMk/>
            <pc:sldMk cId="1831439054" sldId="262"/>
            <ac:spMk id="6" creationId="{DB3550DC-1EC0-A898-54BE-80E23D238676}"/>
          </ac:spMkLst>
        </pc:spChg>
        <pc:spChg chg="add mod">
          <ac:chgData name="Gordon Dunsire" userId="89320f45fdc69f41" providerId="LiveId" clId="{076DFFB8-46B5-436C-9DC4-E9C8C5C5E96D}" dt="2023-10-25T10:23:27.985" v="7434" actId="20577"/>
          <ac:spMkLst>
            <pc:docMk/>
            <pc:sldMk cId="1831439054" sldId="262"/>
            <ac:spMk id="7" creationId="{9E243A89-D2C4-7A89-9BFB-7202B3DB5BCA}"/>
          </ac:spMkLst>
        </pc:spChg>
        <pc:spChg chg="add mod">
          <ac:chgData name="Gordon Dunsire" userId="89320f45fdc69f41" providerId="LiveId" clId="{076DFFB8-46B5-436C-9DC4-E9C8C5C5E96D}" dt="2023-10-25T10:23:23.690" v="7433" actId="20577"/>
          <ac:spMkLst>
            <pc:docMk/>
            <pc:sldMk cId="1831439054" sldId="262"/>
            <ac:spMk id="8" creationId="{3892CF46-F2E7-7997-886E-114A1CA70355}"/>
          </ac:spMkLst>
        </pc:spChg>
        <pc:spChg chg="add mod">
          <ac:chgData name="Gordon Dunsire" userId="89320f45fdc69f41" providerId="LiveId" clId="{076DFFB8-46B5-436C-9DC4-E9C8C5C5E96D}" dt="2023-10-25T10:23:17.144" v="7432" actId="20577"/>
          <ac:spMkLst>
            <pc:docMk/>
            <pc:sldMk cId="1831439054" sldId="262"/>
            <ac:spMk id="9" creationId="{B75576EB-FE50-0FD3-EB8E-6C928226391D}"/>
          </ac:spMkLst>
        </pc:spChg>
        <pc:spChg chg="add mod">
          <ac:chgData name="Gordon Dunsire" userId="89320f45fdc69f41" providerId="LiveId" clId="{076DFFB8-46B5-436C-9DC4-E9C8C5C5E96D}" dt="2023-10-25T10:23:13.087" v="7431" actId="20577"/>
          <ac:spMkLst>
            <pc:docMk/>
            <pc:sldMk cId="1831439054" sldId="262"/>
            <ac:spMk id="10" creationId="{8E1C77A7-2F9D-2331-E6C0-1BEE912B6CC0}"/>
          </ac:spMkLst>
        </pc:spChg>
      </pc:sldChg>
      <pc:sldChg chg="addSp delSp modSp add mod delAnim modAnim">
        <pc:chgData name="Gordon Dunsire" userId="89320f45fdc69f41" providerId="LiveId" clId="{076DFFB8-46B5-436C-9DC4-E9C8C5C5E96D}" dt="2023-10-25T10:25:27.455" v="7481" actId="20577"/>
        <pc:sldMkLst>
          <pc:docMk/>
          <pc:sldMk cId="3322151950" sldId="263"/>
        </pc:sldMkLst>
        <pc:spChg chg="add mod">
          <ac:chgData name="Gordon Dunsire" userId="89320f45fdc69f41" providerId="LiveId" clId="{076DFFB8-46B5-436C-9DC4-E9C8C5C5E96D}" dt="2023-10-25T10:25:13.972" v="7473" actId="20577"/>
          <ac:spMkLst>
            <pc:docMk/>
            <pc:sldMk cId="3322151950" sldId="263"/>
            <ac:spMk id="2" creationId="{452900BE-AFB8-4D7B-B0FB-5E8365DCF224}"/>
          </ac:spMkLst>
        </pc:spChg>
        <pc:spChg chg="add del mod">
          <ac:chgData name="Gordon Dunsire" userId="89320f45fdc69f41" providerId="LiveId" clId="{076DFFB8-46B5-436C-9DC4-E9C8C5C5E96D}" dt="2023-10-17T12:56:29.787" v="5712" actId="478"/>
          <ac:spMkLst>
            <pc:docMk/>
            <pc:sldMk cId="3322151950" sldId="263"/>
            <ac:spMk id="3" creationId="{2D9F048E-FE1C-695F-1618-67F761C5123E}"/>
          </ac:spMkLst>
        </pc:spChg>
        <pc:spChg chg="add del mod">
          <ac:chgData name="Gordon Dunsire" userId="89320f45fdc69f41" providerId="LiveId" clId="{076DFFB8-46B5-436C-9DC4-E9C8C5C5E96D}" dt="2023-10-15T10:43:29.374" v="1771" actId="478"/>
          <ac:spMkLst>
            <pc:docMk/>
            <pc:sldMk cId="3322151950" sldId="263"/>
            <ac:spMk id="3" creationId="{95A817F8-3584-3DC8-6511-737DE6A2F4D7}"/>
          </ac:spMkLst>
        </pc:spChg>
        <pc:spChg chg="mod">
          <ac:chgData name="Gordon Dunsire" userId="89320f45fdc69f41" providerId="LiveId" clId="{076DFFB8-46B5-436C-9DC4-E9C8C5C5E96D}" dt="2023-10-15T10:43:17.235" v="1768" actId="20577"/>
          <ac:spMkLst>
            <pc:docMk/>
            <pc:sldMk cId="3322151950" sldId="263"/>
            <ac:spMk id="4" creationId="{051148A9-3413-7165-20C1-B549D6F697BC}"/>
          </ac:spMkLst>
        </pc:spChg>
        <pc:spChg chg="del mod">
          <ac:chgData name="Gordon Dunsire" userId="89320f45fdc69f41" providerId="LiveId" clId="{076DFFB8-46B5-436C-9DC4-E9C8C5C5E96D}" dt="2023-10-15T10:43:24.741" v="1770" actId="478"/>
          <ac:spMkLst>
            <pc:docMk/>
            <pc:sldMk cId="3322151950" sldId="263"/>
            <ac:spMk id="5" creationId="{29BD8895-A0EA-C548-1647-58FF954599AC}"/>
          </ac:spMkLst>
        </pc:spChg>
        <pc:spChg chg="add mod">
          <ac:chgData name="Gordon Dunsire" userId="89320f45fdc69f41" providerId="LiveId" clId="{076DFFB8-46B5-436C-9DC4-E9C8C5C5E96D}" dt="2023-10-17T12:57:21.352" v="5716" actId="6549"/>
          <ac:spMkLst>
            <pc:docMk/>
            <pc:sldMk cId="3322151950" sldId="263"/>
            <ac:spMk id="5" creationId="{AE281B9C-6120-9F27-480D-D82382D867E7}"/>
          </ac:spMkLst>
        </pc:spChg>
        <pc:spChg chg="add mod">
          <ac:chgData name="Gordon Dunsire" userId="89320f45fdc69f41" providerId="LiveId" clId="{076DFFB8-46B5-436C-9DC4-E9C8C5C5E96D}" dt="2023-10-17T12:57:08.815" v="5714" actId="1076"/>
          <ac:spMkLst>
            <pc:docMk/>
            <pc:sldMk cId="3322151950" sldId="263"/>
            <ac:spMk id="6" creationId="{67AA0267-0AA4-1937-D469-79A7893CDB7D}"/>
          </ac:spMkLst>
        </pc:spChg>
        <pc:spChg chg="del mod">
          <ac:chgData name="Gordon Dunsire" userId="89320f45fdc69f41" providerId="LiveId" clId="{076DFFB8-46B5-436C-9DC4-E9C8C5C5E96D}" dt="2023-10-15T10:24:10.089" v="1189" actId="478"/>
          <ac:spMkLst>
            <pc:docMk/>
            <pc:sldMk cId="3322151950" sldId="263"/>
            <ac:spMk id="6" creationId="{DB3550DC-1EC0-A898-54BE-80E23D238676}"/>
          </ac:spMkLst>
        </pc:spChg>
        <pc:spChg chg="del mod">
          <ac:chgData name="Gordon Dunsire" userId="89320f45fdc69f41" providerId="LiveId" clId="{076DFFB8-46B5-436C-9DC4-E9C8C5C5E96D}" dt="2023-10-15T10:24:10.089" v="1189" actId="478"/>
          <ac:spMkLst>
            <pc:docMk/>
            <pc:sldMk cId="3322151950" sldId="263"/>
            <ac:spMk id="7" creationId="{9E243A89-D2C4-7A89-9BFB-7202B3DB5BCA}"/>
          </ac:spMkLst>
        </pc:spChg>
        <pc:spChg chg="del">
          <ac:chgData name="Gordon Dunsire" userId="89320f45fdc69f41" providerId="LiveId" clId="{076DFFB8-46B5-436C-9DC4-E9C8C5C5E96D}" dt="2023-10-15T10:24:10.089" v="1189" actId="478"/>
          <ac:spMkLst>
            <pc:docMk/>
            <pc:sldMk cId="3322151950" sldId="263"/>
            <ac:spMk id="8" creationId="{3892CF46-F2E7-7997-886E-114A1CA70355}"/>
          </ac:spMkLst>
        </pc:spChg>
        <pc:spChg chg="del">
          <ac:chgData name="Gordon Dunsire" userId="89320f45fdc69f41" providerId="LiveId" clId="{076DFFB8-46B5-436C-9DC4-E9C8C5C5E96D}" dt="2023-10-15T10:24:10.089" v="1189" actId="478"/>
          <ac:spMkLst>
            <pc:docMk/>
            <pc:sldMk cId="3322151950" sldId="263"/>
            <ac:spMk id="9" creationId="{B75576EB-FE50-0FD3-EB8E-6C928226391D}"/>
          </ac:spMkLst>
        </pc:spChg>
        <pc:spChg chg="del">
          <ac:chgData name="Gordon Dunsire" userId="89320f45fdc69f41" providerId="LiveId" clId="{076DFFB8-46B5-436C-9DC4-E9C8C5C5E96D}" dt="2023-10-15T10:24:10.089" v="1189" actId="478"/>
          <ac:spMkLst>
            <pc:docMk/>
            <pc:sldMk cId="3322151950" sldId="263"/>
            <ac:spMk id="10" creationId="{8E1C77A7-2F9D-2331-E6C0-1BEE912B6CC0}"/>
          </ac:spMkLst>
        </pc:spChg>
        <pc:spChg chg="add del">
          <ac:chgData name="Gordon Dunsire" userId="89320f45fdc69f41" providerId="LiveId" clId="{076DFFB8-46B5-436C-9DC4-E9C8C5C5E96D}" dt="2023-10-15T10:55:32.470" v="2033" actId="478"/>
          <ac:spMkLst>
            <pc:docMk/>
            <pc:sldMk cId="3322151950" sldId="263"/>
            <ac:spMk id="12" creationId="{F615F067-7097-6724-473F-C2221DEC9A7C}"/>
          </ac:spMkLst>
        </pc:spChg>
        <pc:spChg chg="add mod">
          <ac:chgData name="Gordon Dunsire" userId="89320f45fdc69f41" providerId="LiveId" clId="{076DFFB8-46B5-436C-9DC4-E9C8C5C5E96D}" dt="2023-10-25T10:24:53.718" v="7467" actId="20577"/>
          <ac:spMkLst>
            <pc:docMk/>
            <pc:sldMk cId="3322151950" sldId="263"/>
            <ac:spMk id="13" creationId="{4874CFC1-1315-4363-D06E-D4B80B549B44}"/>
          </ac:spMkLst>
        </pc:spChg>
        <pc:spChg chg="add del mod">
          <ac:chgData name="Gordon Dunsire" userId="89320f45fdc69f41" providerId="LiveId" clId="{076DFFB8-46B5-436C-9DC4-E9C8C5C5E96D}" dt="2023-10-25T10:25:21.834" v="7477" actId="20577"/>
          <ac:spMkLst>
            <pc:docMk/>
            <pc:sldMk cId="3322151950" sldId="263"/>
            <ac:spMk id="14" creationId="{C2689D45-390C-8BEC-22BE-B9EE00E74369}"/>
          </ac:spMkLst>
        </pc:spChg>
        <pc:spChg chg="add mod">
          <ac:chgData name="Gordon Dunsire" userId="89320f45fdc69f41" providerId="LiveId" clId="{076DFFB8-46B5-436C-9DC4-E9C8C5C5E96D}" dt="2023-10-25T10:25:27.455" v="7481" actId="20577"/>
          <ac:spMkLst>
            <pc:docMk/>
            <pc:sldMk cId="3322151950" sldId="263"/>
            <ac:spMk id="15" creationId="{A0D88313-583C-4958-772B-27C54071A5E6}"/>
          </ac:spMkLst>
        </pc:spChg>
        <pc:spChg chg="add del mod">
          <ac:chgData name="Gordon Dunsire" userId="89320f45fdc69f41" providerId="LiveId" clId="{076DFFB8-46B5-436C-9DC4-E9C8C5C5E96D}" dt="2023-10-17T09:43:46.660" v="4553" actId="12788"/>
          <ac:spMkLst>
            <pc:docMk/>
            <pc:sldMk cId="3322151950" sldId="263"/>
            <ac:spMk id="16" creationId="{8532CE37-90BA-2820-C60A-1C062F15D2C3}"/>
          </ac:spMkLst>
        </pc:spChg>
      </pc:sldChg>
      <pc:sldChg chg="addSp delSp modSp add del mod modAnim">
        <pc:chgData name="Gordon Dunsire" userId="89320f45fdc69f41" providerId="LiveId" clId="{076DFFB8-46B5-436C-9DC4-E9C8C5C5E96D}" dt="2023-10-25T10:25:57.084" v="7493" actId="20577"/>
        <pc:sldMkLst>
          <pc:docMk/>
          <pc:sldMk cId="4063216876" sldId="264"/>
        </pc:sldMkLst>
        <pc:spChg chg="del">
          <ac:chgData name="Gordon Dunsire" userId="89320f45fdc69f41" providerId="LiveId" clId="{076DFFB8-46B5-436C-9DC4-E9C8C5C5E96D}" dt="2023-10-15T11:23:31.123" v="2674" actId="478"/>
          <ac:spMkLst>
            <pc:docMk/>
            <pc:sldMk cId="4063216876" sldId="264"/>
            <ac:spMk id="2" creationId="{452900BE-AFB8-4D7B-B0FB-5E8365DCF224}"/>
          </ac:spMkLst>
        </pc:spChg>
        <pc:spChg chg="add mod">
          <ac:chgData name="Gordon Dunsire" userId="89320f45fdc69f41" providerId="LiveId" clId="{076DFFB8-46B5-436C-9DC4-E9C8C5C5E96D}" dt="2023-10-17T15:05:43.979" v="6762" actId="20577"/>
          <ac:spMkLst>
            <pc:docMk/>
            <pc:sldMk cId="4063216876" sldId="264"/>
            <ac:spMk id="2" creationId="{7EDEC405-15A0-B300-2309-7B641C8CC3E0}"/>
          </ac:spMkLst>
        </pc:spChg>
        <pc:spChg chg="add mod">
          <ac:chgData name="Gordon Dunsire" userId="89320f45fdc69f41" providerId="LiveId" clId="{076DFFB8-46B5-436C-9DC4-E9C8C5C5E96D}" dt="2023-10-25T10:25:57.084" v="7493" actId="20577"/>
          <ac:spMkLst>
            <pc:docMk/>
            <pc:sldMk cId="4063216876" sldId="264"/>
            <ac:spMk id="3" creationId="{715A6E86-EC4A-F6FE-5FA7-DCFD91168257}"/>
          </ac:spMkLst>
        </pc:spChg>
        <pc:spChg chg="mod">
          <ac:chgData name="Gordon Dunsire" userId="89320f45fdc69f41" providerId="LiveId" clId="{076DFFB8-46B5-436C-9DC4-E9C8C5C5E96D}" dt="2023-10-15T11:10:24.982" v="2179" actId="20577"/>
          <ac:spMkLst>
            <pc:docMk/>
            <pc:sldMk cId="4063216876" sldId="264"/>
            <ac:spMk id="4" creationId="{051148A9-3413-7165-20C1-B549D6F697BC}"/>
          </ac:spMkLst>
        </pc:spChg>
        <pc:spChg chg="add mod">
          <ac:chgData name="Gordon Dunsire" userId="89320f45fdc69f41" providerId="LiveId" clId="{076DFFB8-46B5-436C-9DC4-E9C8C5C5E96D}" dt="2023-10-17T12:28:38.405" v="5471" actId="1076"/>
          <ac:spMkLst>
            <pc:docMk/>
            <pc:sldMk cId="4063216876" sldId="264"/>
            <ac:spMk id="5" creationId="{12F8051E-47D2-7B4E-CA32-DF9EF48AA561}"/>
          </ac:spMkLst>
        </pc:spChg>
        <pc:spChg chg="del">
          <ac:chgData name="Gordon Dunsire" userId="89320f45fdc69f41" providerId="LiveId" clId="{076DFFB8-46B5-436C-9DC4-E9C8C5C5E96D}" dt="2023-10-15T11:23:31.123" v="2674" actId="478"/>
          <ac:spMkLst>
            <pc:docMk/>
            <pc:sldMk cId="4063216876" sldId="264"/>
            <ac:spMk id="13" creationId="{4874CFC1-1315-4363-D06E-D4B80B549B44}"/>
          </ac:spMkLst>
        </pc:spChg>
        <pc:spChg chg="del">
          <ac:chgData name="Gordon Dunsire" userId="89320f45fdc69f41" providerId="LiveId" clId="{076DFFB8-46B5-436C-9DC4-E9C8C5C5E96D}" dt="2023-10-15T11:23:31.123" v="2674" actId="478"/>
          <ac:spMkLst>
            <pc:docMk/>
            <pc:sldMk cId="4063216876" sldId="264"/>
            <ac:spMk id="14" creationId="{C2689D45-390C-8BEC-22BE-B9EE00E74369}"/>
          </ac:spMkLst>
        </pc:spChg>
        <pc:spChg chg="del">
          <ac:chgData name="Gordon Dunsire" userId="89320f45fdc69f41" providerId="LiveId" clId="{076DFFB8-46B5-436C-9DC4-E9C8C5C5E96D}" dt="2023-10-15T11:23:31.123" v="2674" actId="478"/>
          <ac:spMkLst>
            <pc:docMk/>
            <pc:sldMk cId="4063216876" sldId="264"/>
            <ac:spMk id="15" creationId="{A0D88313-583C-4958-772B-27C54071A5E6}"/>
          </ac:spMkLst>
        </pc:spChg>
      </pc:sldChg>
      <pc:sldChg chg="addSp delSp modSp add mod modAnim">
        <pc:chgData name="Gordon Dunsire" userId="89320f45fdc69f41" providerId="LiveId" clId="{076DFFB8-46B5-436C-9DC4-E9C8C5C5E96D}" dt="2023-10-25T10:24:42.188" v="7465" actId="20577"/>
        <pc:sldMkLst>
          <pc:docMk/>
          <pc:sldMk cId="915792154" sldId="265"/>
        </pc:sldMkLst>
        <pc:spChg chg="add mod">
          <ac:chgData name="Gordon Dunsire" userId="89320f45fdc69f41" providerId="LiveId" clId="{076DFFB8-46B5-436C-9DC4-E9C8C5C5E96D}" dt="2023-10-25T10:24:42.188" v="7465" actId="20577"/>
          <ac:spMkLst>
            <pc:docMk/>
            <pc:sldMk cId="915792154" sldId="265"/>
            <ac:spMk id="2" creationId="{176A0547-E585-79BF-232C-D30BCCB1E6D7}"/>
          </ac:spMkLst>
        </pc:spChg>
        <pc:spChg chg="mod">
          <ac:chgData name="Gordon Dunsire" userId="89320f45fdc69f41" providerId="LiveId" clId="{076DFFB8-46B5-436C-9DC4-E9C8C5C5E96D}" dt="2023-10-15T11:12:10.299" v="2217" actId="20577"/>
          <ac:spMkLst>
            <pc:docMk/>
            <pc:sldMk cId="915792154" sldId="265"/>
            <ac:spMk id="4" creationId="{051148A9-3413-7165-20C1-B549D6F697BC}"/>
          </ac:spMkLst>
        </pc:spChg>
        <pc:spChg chg="mod">
          <ac:chgData name="Gordon Dunsire" userId="89320f45fdc69f41" providerId="LiveId" clId="{076DFFB8-46B5-436C-9DC4-E9C8C5C5E96D}" dt="2023-10-15T11:20:40.462" v="2669"/>
          <ac:spMkLst>
            <pc:docMk/>
            <pc:sldMk cId="915792154" sldId="265"/>
            <ac:spMk id="5" creationId="{29BD8895-A0EA-C548-1647-58FF954599AC}"/>
          </ac:spMkLst>
        </pc:spChg>
        <pc:spChg chg="mod">
          <ac:chgData name="Gordon Dunsire" userId="89320f45fdc69f41" providerId="LiveId" clId="{076DFFB8-46B5-436C-9DC4-E9C8C5C5E96D}" dt="2023-10-25T10:24:17.022" v="7453" actId="6549"/>
          <ac:spMkLst>
            <pc:docMk/>
            <pc:sldMk cId="915792154" sldId="265"/>
            <ac:spMk id="6" creationId="{DB3550DC-1EC0-A898-54BE-80E23D238676}"/>
          </ac:spMkLst>
        </pc:spChg>
        <pc:spChg chg="del">
          <ac:chgData name="Gordon Dunsire" userId="89320f45fdc69f41" providerId="LiveId" clId="{076DFFB8-46B5-436C-9DC4-E9C8C5C5E96D}" dt="2023-10-15T11:13:29.503" v="2277" actId="478"/>
          <ac:spMkLst>
            <pc:docMk/>
            <pc:sldMk cId="915792154" sldId="265"/>
            <ac:spMk id="7" creationId="{9E243A89-D2C4-7A89-9BFB-7202B3DB5BCA}"/>
          </ac:spMkLst>
        </pc:spChg>
        <pc:spChg chg="del">
          <ac:chgData name="Gordon Dunsire" userId="89320f45fdc69f41" providerId="LiveId" clId="{076DFFB8-46B5-436C-9DC4-E9C8C5C5E96D}" dt="2023-10-15T11:13:29.503" v="2277" actId="478"/>
          <ac:spMkLst>
            <pc:docMk/>
            <pc:sldMk cId="915792154" sldId="265"/>
            <ac:spMk id="8" creationId="{3892CF46-F2E7-7997-886E-114A1CA70355}"/>
          </ac:spMkLst>
        </pc:spChg>
        <pc:spChg chg="del">
          <ac:chgData name="Gordon Dunsire" userId="89320f45fdc69f41" providerId="LiveId" clId="{076DFFB8-46B5-436C-9DC4-E9C8C5C5E96D}" dt="2023-10-15T11:13:29.503" v="2277" actId="478"/>
          <ac:spMkLst>
            <pc:docMk/>
            <pc:sldMk cId="915792154" sldId="265"/>
            <ac:spMk id="9" creationId="{B75576EB-FE50-0FD3-EB8E-6C928226391D}"/>
          </ac:spMkLst>
        </pc:spChg>
        <pc:spChg chg="del">
          <ac:chgData name="Gordon Dunsire" userId="89320f45fdc69f41" providerId="LiveId" clId="{076DFFB8-46B5-436C-9DC4-E9C8C5C5E96D}" dt="2023-10-15T11:13:29.503" v="2277" actId="478"/>
          <ac:spMkLst>
            <pc:docMk/>
            <pc:sldMk cId="915792154" sldId="265"/>
            <ac:spMk id="10" creationId="{8E1C77A7-2F9D-2331-E6C0-1BEE912B6CC0}"/>
          </ac:spMkLst>
        </pc:spChg>
      </pc:sldChg>
      <pc:sldChg chg="addSp delSp modSp add mod delAnim modAnim">
        <pc:chgData name="Gordon Dunsire" userId="89320f45fdc69f41" providerId="LiveId" clId="{076DFFB8-46B5-436C-9DC4-E9C8C5C5E96D}" dt="2023-10-25T10:41:48.974" v="7584"/>
        <pc:sldMkLst>
          <pc:docMk/>
          <pc:sldMk cId="3734035111" sldId="266"/>
        </pc:sldMkLst>
        <pc:spChg chg="del">
          <ac:chgData name="Gordon Dunsire" userId="89320f45fdc69f41" providerId="LiveId" clId="{076DFFB8-46B5-436C-9DC4-E9C8C5C5E96D}" dt="2023-10-15T11:30:31.560" v="2755" actId="478"/>
          <ac:spMkLst>
            <pc:docMk/>
            <pc:sldMk cId="3734035111" sldId="266"/>
            <ac:spMk id="2" creationId="{176A0547-E585-79BF-232C-D30BCCB1E6D7}"/>
          </ac:spMkLst>
        </pc:spChg>
        <pc:spChg chg="add del">
          <ac:chgData name="Gordon Dunsire" userId="89320f45fdc69f41" providerId="LiveId" clId="{076DFFB8-46B5-436C-9DC4-E9C8C5C5E96D}" dt="2023-10-25T10:35:01.651" v="7553" actId="478"/>
          <ac:spMkLst>
            <pc:docMk/>
            <pc:sldMk cId="3734035111" sldId="266"/>
            <ac:spMk id="2" creationId="{EE773B59-A209-5097-0689-172C7ED4B3F6}"/>
          </ac:spMkLst>
        </pc:spChg>
        <pc:spChg chg="add mod">
          <ac:chgData name="Gordon Dunsire" userId="89320f45fdc69f41" providerId="LiveId" clId="{076DFFB8-46B5-436C-9DC4-E9C8C5C5E96D}" dt="2023-10-25T10:34:05.774" v="7544" actId="164"/>
          <ac:spMkLst>
            <pc:docMk/>
            <pc:sldMk cId="3734035111" sldId="266"/>
            <ac:spMk id="3" creationId="{3548B637-B591-ABEA-70B9-0ABABA804C92}"/>
          </ac:spMkLst>
        </pc:spChg>
        <pc:spChg chg="mod">
          <ac:chgData name="Gordon Dunsire" userId="89320f45fdc69f41" providerId="LiveId" clId="{076DFFB8-46B5-436C-9DC4-E9C8C5C5E96D}" dt="2023-10-15T11:30:00.765" v="2753" actId="20577"/>
          <ac:spMkLst>
            <pc:docMk/>
            <pc:sldMk cId="3734035111" sldId="266"/>
            <ac:spMk id="4" creationId="{051148A9-3413-7165-20C1-B549D6F697BC}"/>
          </ac:spMkLst>
        </pc:spChg>
        <pc:spChg chg="mod">
          <ac:chgData name="Gordon Dunsire" userId="89320f45fdc69f41" providerId="LiveId" clId="{076DFFB8-46B5-436C-9DC4-E9C8C5C5E96D}" dt="2023-10-15T11:56:31.897" v="3192" actId="1076"/>
          <ac:spMkLst>
            <pc:docMk/>
            <pc:sldMk cId="3734035111" sldId="266"/>
            <ac:spMk id="5" creationId="{29BD8895-A0EA-C548-1647-58FF954599AC}"/>
          </ac:spMkLst>
        </pc:spChg>
        <pc:spChg chg="add mod">
          <ac:chgData name="Gordon Dunsire" userId="89320f45fdc69f41" providerId="LiveId" clId="{076DFFB8-46B5-436C-9DC4-E9C8C5C5E96D}" dt="2023-10-25T10:33:48.522" v="7542" actId="164"/>
          <ac:spMkLst>
            <pc:docMk/>
            <pc:sldMk cId="3734035111" sldId="266"/>
            <ac:spMk id="6" creationId="{07E9DBE1-F545-A0A0-ACDB-3EC4F18D34F8}"/>
          </ac:spMkLst>
        </pc:spChg>
        <pc:spChg chg="del">
          <ac:chgData name="Gordon Dunsire" userId="89320f45fdc69f41" providerId="LiveId" clId="{076DFFB8-46B5-436C-9DC4-E9C8C5C5E96D}" dt="2023-10-15T11:30:27.225" v="2754" actId="478"/>
          <ac:spMkLst>
            <pc:docMk/>
            <pc:sldMk cId="3734035111" sldId="266"/>
            <ac:spMk id="6" creationId="{DB3550DC-1EC0-A898-54BE-80E23D238676}"/>
          </ac:spMkLst>
        </pc:spChg>
        <pc:spChg chg="add mod">
          <ac:chgData name="Gordon Dunsire" userId="89320f45fdc69f41" providerId="LiveId" clId="{076DFFB8-46B5-436C-9DC4-E9C8C5C5E96D}" dt="2023-10-25T10:26:11.892" v="7496" actId="6549"/>
          <ac:spMkLst>
            <pc:docMk/>
            <pc:sldMk cId="3734035111" sldId="266"/>
            <ac:spMk id="7" creationId="{F7E8A058-52F7-3C4B-7DDB-0F5639A39626}"/>
          </ac:spMkLst>
        </pc:spChg>
        <pc:spChg chg="add mod topLvl">
          <ac:chgData name="Gordon Dunsire" userId="89320f45fdc69f41" providerId="LiveId" clId="{076DFFB8-46B5-436C-9DC4-E9C8C5C5E96D}" dt="2023-10-25T10:35:16.171" v="7556" actId="164"/>
          <ac:spMkLst>
            <pc:docMk/>
            <pc:sldMk cId="3734035111" sldId="266"/>
            <ac:spMk id="8" creationId="{B13262F0-8F76-5C8E-C551-90677E2A04E3}"/>
          </ac:spMkLst>
        </pc:spChg>
        <pc:spChg chg="add mod topLvl">
          <ac:chgData name="Gordon Dunsire" userId="89320f45fdc69f41" providerId="LiveId" clId="{076DFFB8-46B5-436C-9DC4-E9C8C5C5E96D}" dt="2023-10-25T10:34:38.681" v="7550" actId="164"/>
          <ac:spMkLst>
            <pc:docMk/>
            <pc:sldMk cId="3734035111" sldId="266"/>
            <ac:spMk id="9" creationId="{22E5BB57-35DB-A037-A6D3-7D0D3ACEAD69}"/>
          </ac:spMkLst>
        </pc:spChg>
        <pc:spChg chg="add mod topLvl">
          <ac:chgData name="Gordon Dunsire" userId="89320f45fdc69f41" providerId="LiveId" clId="{076DFFB8-46B5-436C-9DC4-E9C8C5C5E96D}" dt="2023-10-25T10:34:24.854" v="7547" actId="164"/>
          <ac:spMkLst>
            <pc:docMk/>
            <pc:sldMk cId="3734035111" sldId="266"/>
            <ac:spMk id="10" creationId="{07DDD26C-C57B-E75D-FA14-168028C5207A}"/>
          </ac:spMkLst>
        </pc:spChg>
        <pc:spChg chg="add mod">
          <ac:chgData name="Gordon Dunsire" userId="89320f45fdc69f41" providerId="LiveId" clId="{076DFFB8-46B5-436C-9DC4-E9C8C5C5E96D}" dt="2023-10-25T10:33:48.522" v="7542" actId="164"/>
          <ac:spMkLst>
            <pc:docMk/>
            <pc:sldMk cId="3734035111" sldId="266"/>
            <ac:spMk id="11" creationId="{160D18BD-2D94-BAFE-EFD1-912917F880E0}"/>
          </ac:spMkLst>
        </pc:spChg>
        <pc:spChg chg="add mod">
          <ac:chgData name="Gordon Dunsire" userId="89320f45fdc69f41" providerId="LiveId" clId="{076DFFB8-46B5-436C-9DC4-E9C8C5C5E96D}" dt="2023-10-15T11:57:10.183" v="3212" actId="20577"/>
          <ac:spMkLst>
            <pc:docMk/>
            <pc:sldMk cId="3734035111" sldId="266"/>
            <ac:spMk id="12" creationId="{C64F9FAF-A6BB-F4EE-6D2D-1F305B2D72CF}"/>
          </ac:spMkLst>
        </pc:spChg>
        <pc:spChg chg="add mod topLvl">
          <ac:chgData name="Gordon Dunsire" userId="89320f45fdc69f41" providerId="LiveId" clId="{076DFFB8-46B5-436C-9DC4-E9C8C5C5E96D}" dt="2023-10-25T10:35:16.171" v="7556" actId="164"/>
          <ac:spMkLst>
            <pc:docMk/>
            <pc:sldMk cId="3734035111" sldId="266"/>
            <ac:spMk id="13" creationId="{9D0FD031-A33E-2FCA-F3D2-F6AA1BF4CFA4}"/>
          </ac:spMkLst>
        </pc:spChg>
        <pc:spChg chg="add del mod topLvl">
          <ac:chgData name="Gordon Dunsire" userId="89320f45fdc69f41" providerId="LiveId" clId="{076DFFB8-46B5-436C-9DC4-E9C8C5C5E96D}" dt="2023-10-25T10:32:32.853" v="7535" actId="478"/>
          <ac:spMkLst>
            <pc:docMk/>
            <pc:sldMk cId="3734035111" sldId="266"/>
            <ac:spMk id="15" creationId="{C733777C-5C22-5C10-6863-CC4C149F2C69}"/>
          </ac:spMkLst>
        </pc:spChg>
        <pc:spChg chg="add mod topLvl">
          <ac:chgData name="Gordon Dunsire" userId="89320f45fdc69f41" providerId="LiveId" clId="{076DFFB8-46B5-436C-9DC4-E9C8C5C5E96D}" dt="2023-10-25T10:34:24.854" v="7547" actId="164"/>
          <ac:spMkLst>
            <pc:docMk/>
            <pc:sldMk cId="3734035111" sldId="266"/>
            <ac:spMk id="18" creationId="{99B19613-C7BD-82A9-2D52-8B739EA902FB}"/>
          </ac:spMkLst>
        </pc:spChg>
        <pc:spChg chg="add mod">
          <ac:chgData name="Gordon Dunsire" userId="89320f45fdc69f41" providerId="LiveId" clId="{076DFFB8-46B5-436C-9DC4-E9C8C5C5E96D}" dt="2023-10-25T10:34:05.774" v="7544" actId="164"/>
          <ac:spMkLst>
            <pc:docMk/>
            <pc:sldMk cId="3734035111" sldId="266"/>
            <ac:spMk id="20" creationId="{85C5E8C1-9CCD-3B72-CEA3-11257324199C}"/>
          </ac:spMkLst>
        </pc:spChg>
        <pc:spChg chg="add mod topLvl">
          <ac:chgData name="Gordon Dunsire" userId="89320f45fdc69f41" providerId="LiveId" clId="{076DFFB8-46B5-436C-9DC4-E9C8C5C5E96D}" dt="2023-10-25T10:34:38.681" v="7550" actId="164"/>
          <ac:spMkLst>
            <pc:docMk/>
            <pc:sldMk cId="3734035111" sldId="266"/>
            <ac:spMk id="21" creationId="{DC84D793-963A-7FEC-E0E7-A38CA0BE4325}"/>
          </ac:spMkLst>
        </pc:spChg>
        <pc:grpChg chg="add del mod">
          <ac:chgData name="Gordon Dunsire" userId="89320f45fdc69f41" providerId="LiveId" clId="{076DFFB8-46B5-436C-9DC4-E9C8C5C5E96D}" dt="2023-10-25T10:34:47.215" v="7551" actId="165"/>
          <ac:grpSpMkLst>
            <pc:docMk/>
            <pc:sldMk cId="3734035111" sldId="266"/>
            <ac:grpSpMk id="16" creationId="{5EB551A4-93C3-A8F7-CBCD-2C1AD2149291}"/>
          </ac:grpSpMkLst>
        </pc:grpChg>
        <pc:grpChg chg="add del mod">
          <ac:chgData name="Gordon Dunsire" userId="89320f45fdc69f41" providerId="LiveId" clId="{076DFFB8-46B5-436C-9DC4-E9C8C5C5E96D}" dt="2023-10-25T10:32:29.164" v="7534" actId="165"/>
          <ac:grpSpMkLst>
            <pc:docMk/>
            <pc:sldMk cId="3734035111" sldId="266"/>
            <ac:grpSpMk id="17" creationId="{F047B979-AFE0-997B-57D0-35573AF9620A}"/>
          </ac:grpSpMkLst>
        </pc:grpChg>
        <pc:grpChg chg="add del mod">
          <ac:chgData name="Gordon Dunsire" userId="89320f45fdc69f41" providerId="LiveId" clId="{076DFFB8-46B5-436C-9DC4-E9C8C5C5E96D}" dt="2023-10-25T10:34:15.104" v="7545" actId="165"/>
          <ac:grpSpMkLst>
            <pc:docMk/>
            <pc:sldMk cId="3734035111" sldId="266"/>
            <ac:grpSpMk id="19" creationId="{81244CFB-905D-8111-8473-D66E92B4F30C}"/>
          </ac:grpSpMkLst>
        </pc:grpChg>
        <pc:grpChg chg="add del mod">
          <ac:chgData name="Gordon Dunsire" userId="89320f45fdc69f41" providerId="LiveId" clId="{076DFFB8-46B5-436C-9DC4-E9C8C5C5E96D}" dt="2023-10-25T10:34:31.240" v="7548" actId="165"/>
          <ac:grpSpMkLst>
            <pc:docMk/>
            <pc:sldMk cId="3734035111" sldId="266"/>
            <ac:grpSpMk id="22" creationId="{5509BE0B-AD89-C04E-7E02-AE02317969DC}"/>
          </ac:grpSpMkLst>
        </pc:grpChg>
        <pc:grpChg chg="add mod">
          <ac:chgData name="Gordon Dunsire" userId="89320f45fdc69f41" providerId="LiveId" clId="{076DFFB8-46B5-436C-9DC4-E9C8C5C5E96D}" dt="2023-10-25T10:35:46.806" v="7557" actId="1076"/>
          <ac:grpSpMkLst>
            <pc:docMk/>
            <pc:sldMk cId="3734035111" sldId="266"/>
            <ac:grpSpMk id="23" creationId="{8A2B8FF8-399A-13E5-7F74-E862A47FFE28}"/>
          </ac:grpSpMkLst>
        </pc:grpChg>
        <pc:grpChg chg="add mod">
          <ac:chgData name="Gordon Dunsire" userId="89320f45fdc69f41" providerId="LiveId" clId="{076DFFB8-46B5-436C-9DC4-E9C8C5C5E96D}" dt="2023-10-25T10:35:52.336" v="7558" actId="465"/>
          <ac:grpSpMkLst>
            <pc:docMk/>
            <pc:sldMk cId="3734035111" sldId="266"/>
            <ac:grpSpMk id="24" creationId="{333F8173-6965-A12C-7BC6-B6B17A4CEDCD}"/>
          </ac:grpSpMkLst>
        </pc:grpChg>
        <pc:grpChg chg="add mod">
          <ac:chgData name="Gordon Dunsire" userId="89320f45fdc69f41" providerId="LiveId" clId="{076DFFB8-46B5-436C-9DC4-E9C8C5C5E96D}" dt="2023-10-25T10:35:52.336" v="7558" actId="465"/>
          <ac:grpSpMkLst>
            <pc:docMk/>
            <pc:sldMk cId="3734035111" sldId="266"/>
            <ac:grpSpMk id="25" creationId="{209290A3-856A-34E5-7EA6-C1C98AEB019E}"/>
          </ac:grpSpMkLst>
        </pc:grpChg>
        <pc:grpChg chg="add mod">
          <ac:chgData name="Gordon Dunsire" userId="89320f45fdc69f41" providerId="LiveId" clId="{076DFFB8-46B5-436C-9DC4-E9C8C5C5E96D}" dt="2023-10-25T10:35:52.336" v="7558" actId="465"/>
          <ac:grpSpMkLst>
            <pc:docMk/>
            <pc:sldMk cId="3734035111" sldId="266"/>
            <ac:grpSpMk id="26" creationId="{972D064D-70F6-1E2F-85D2-6DE1F3CB6540}"/>
          </ac:grpSpMkLst>
        </pc:grpChg>
        <pc:grpChg chg="add mod">
          <ac:chgData name="Gordon Dunsire" userId="89320f45fdc69f41" providerId="LiveId" clId="{076DFFB8-46B5-436C-9DC4-E9C8C5C5E96D}" dt="2023-10-25T10:35:46.806" v="7557" actId="1076"/>
          <ac:grpSpMkLst>
            <pc:docMk/>
            <pc:sldMk cId="3734035111" sldId="266"/>
            <ac:grpSpMk id="27" creationId="{F8FA2E76-7DBD-5492-D307-1D9211C84925}"/>
          </ac:grpSpMkLst>
        </pc:grpChg>
        <pc:picChg chg="add mod">
          <ac:chgData name="Gordon Dunsire" userId="89320f45fdc69f41" providerId="LiveId" clId="{076DFFB8-46B5-436C-9DC4-E9C8C5C5E96D}" dt="2023-10-15T12:05:30.574" v="3233" actId="1076"/>
          <ac:picMkLst>
            <pc:docMk/>
            <pc:sldMk cId="3734035111" sldId="266"/>
            <ac:picMk id="14" creationId="{AD585196-7305-BB56-CCB3-D8F6C624EAA5}"/>
          </ac:picMkLst>
        </pc:picChg>
        <pc:picChg chg="add del">
          <ac:chgData name="Gordon Dunsire" userId="89320f45fdc69f41" providerId="LiveId" clId="{076DFFB8-46B5-436C-9DC4-E9C8C5C5E96D}" dt="2023-10-15T12:08:12.755" v="3245" actId="22"/>
          <ac:picMkLst>
            <pc:docMk/>
            <pc:sldMk cId="3734035111" sldId="266"/>
            <ac:picMk id="16" creationId="{B911E23F-8AE0-531A-ACF2-B666D873916E}"/>
          </ac:picMkLst>
        </pc:picChg>
      </pc:sldChg>
      <pc:sldChg chg="addSp delSp modSp add mod delAnim modAnim">
        <pc:chgData name="Gordon Dunsire" userId="89320f45fdc69f41" providerId="LiveId" clId="{076DFFB8-46B5-436C-9DC4-E9C8C5C5E96D}" dt="2023-10-25T10:37:06.282" v="7580" actId="20577"/>
        <pc:sldMkLst>
          <pc:docMk/>
          <pc:sldMk cId="3772255857" sldId="267"/>
        </pc:sldMkLst>
        <pc:spChg chg="del">
          <ac:chgData name="Gordon Dunsire" userId="89320f45fdc69f41" providerId="LiveId" clId="{076DFFB8-46B5-436C-9DC4-E9C8C5C5E96D}" dt="2023-10-15T12:08:51.640" v="3272" actId="478"/>
          <ac:spMkLst>
            <pc:docMk/>
            <pc:sldMk cId="3772255857" sldId="267"/>
            <ac:spMk id="2" creationId="{176A0547-E585-79BF-232C-D30BCCB1E6D7}"/>
          </ac:spMkLst>
        </pc:spChg>
        <pc:spChg chg="add mod">
          <ac:chgData name="Gordon Dunsire" userId="89320f45fdc69f41" providerId="LiveId" clId="{076DFFB8-46B5-436C-9DC4-E9C8C5C5E96D}" dt="2023-10-25T10:37:06.282" v="7580" actId="20577"/>
          <ac:spMkLst>
            <pc:docMk/>
            <pc:sldMk cId="3772255857" sldId="267"/>
            <ac:spMk id="3" creationId="{B22909C5-C26C-E05D-495C-A187CA789F65}"/>
          </ac:spMkLst>
        </pc:spChg>
        <pc:spChg chg="mod">
          <ac:chgData name="Gordon Dunsire" userId="89320f45fdc69f41" providerId="LiveId" clId="{076DFFB8-46B5-436C-9DC4-E9C8C5C5E96D}" dt="2023-10-15T12:08:36.360" v="3270" actId="20577"/>
          <ac:spMkLst>
            <pc:docMk/>
            <pc:sldMk cId="3772255857" sldId="267"/>
            <ac:spMk id="4" creationId="{051148A9-3413-7165-20C1-B549D6F697BC}"/>
          </ac:spMkLst>
        </pc:spChg>
        <pc:spChg chg="mod">
          <ac:chgData name="Gordon Dunsire" userId="89320f45fdc69f41" providerId="LiveId" clId="{076DFFB8-46B5-436C-9DC4-E9C8C5C5E96D}" dt="2023-10-25T10:36:57.348" v="7575" actId="20577"/>
          <ac:spMkLst>
            <pc:docMk/>
            <pc:sldMk cId="3772255857" sldId="267"/>
            <ac:spMk id="5" creationId="{29BD8895-A0EA-C548-1647-58FF954599AC}"/>
          </ac:spMkLst>
        </pc:spChg>
        <pc:spChg chg="del">
          <ac:chgData name="Gordon Dunsire" userId="89320f45fdc69f41" providerId="LiveId" clId="{076DFFB8-46B5-436C-9DC4-E9C8C5C5E96D}" dt="2023-10-15T12:08:46.967" v="3271" actId="478"/>
          <ac:spMkLst>
            <pc:docMk/>
            <pc:sldMk cId="3772255857" sldId="267"/>
            <ac:spMk id="6" creationId="{DB3550DC-1EC0-A898-54BE-80E23D238676}"/>
          </ac:spMkLst>
        </pc:spChg>
        <pc:spChg chg="add mod">
          <ac:chgData name="Gordon Dunsire" userId="89320f45fdc69f41" providerId="LiveId" clId="{076DFFB8-46B5-436C-9DC4-E9C8C5C5E96D}" dt="2023-10-25T10:37:02.302" v="7577" actId="20577"/>
          <ac:spMkLst>
            <pc:docMk/>
            <pc:sldMk cId="3772255857" sldId="267"/>
            <ac:spMk id="7" creationId="{FB352F30-465B-F387-1349-A2F9E4AACEC6}"/>
          </ac:spMkLst>
        </pc:spChg>
        <pc:spChg chg="add mod">
          <ac:chgData name="Gordon Dunsire" userId="89320f45fdc69f41" providerId="LiveId" clId="{076DFFB8-46B5-436C-9DC4-E9C8C5C5E96D}" dt="2023-10-15T13:00:36.830" v="4181" actId="1076"/>
          <ac:spMkLst>
            <pc:docMk/>
            <pc:sldMk cId="3772255857" sldId="267"/>
            <ac:spMk id="8" creationId="{84C5BA1B-0AF4-29EC-99FE-09A5625EEDB8}"/>
          </ac:spMkLst>
        </pc:spChg>
      </pc:sldChg>
      <pc:sldChg chg="addSp modSp add mod modAnim">
        <pc:chgData name="Gordon Dunsire" userId="89320f45fdc69f41" providerId="LiveId" clId="{076DFFB8-46B5-436C-9DC4-E9C8C5C5E96D}" dt="2023-10-17T11:56:06.648" v="5108" actId="20577"/>
        <pc:sldMkLst>
          <pc:docMk/>
          <pc:sldMk cId="3972328678" sldId="268"/>
        </pc:sldMkLst>
        <pc:spChg chg="add mod">
          <ac:chgData name="Gordon Dunsire" userId="89320f45fdc69f41" providerId="LiveId" clId="{076DFFB8-46B5-436C-9DC4-E9C8C5C5E96D}" dt="2023-10-17T11:56:06.648" v="5108" actId="20577"/>
          <ac:spMkLst>
            <pc:docMk/>
            <pc:sldMk cId="3972328678" sldId="268"/>
            <ac:spMk id="2" creationId="{7879036F-F915-4D67-EF14-104829108AE7}"/>
          </ac:spMkLst>
        </pc:spChg>
        <pc:spChg chg="mod">
          <ac:chgData name="Gordon Dunsire" userId="89320f45fdc69f41" providerId="LiveId" clId="{076DFFB8-46B5-436C-9DC4-E9C8C5C5E96D}" dt="2023-10-16T10:53:37.842" v="4319" actId="1076"/>
          <ac:spMkLst>
            <pc:docMk/>
            <pc:sldMk cId="3972328678" sldId="268"/>
            <ac:spMk id="4" creationId="{051148A9-3413-7165-20C1-B549D6F697BC}"/>
          </ac:spMkLst>
        </pc:spChg>
        <pc:spChg chg="mod">
          <ac:chgData name="Gordon Dunsire" userId="89320f45fdc69f41" providerId="LiveId" clId="{076DFFB8-46B5-436C-9DC4-E9C8C5C5E96D}" dt="2023-10-17T11:47:12.948" v="4809" actId="20577"/>
          <ac:spMkLst>
            <pc:docMk/>
            <pc:sldMk cId="3972328678" sldId="268"/>
            <ac:spMk id="5" creationId="{29BD8895-A0EA-C548-1647-58FF954599AC}"/>
          </ac:spMkLst>
        </pc:spChg>
      </pc:sldChg>
      <pc:sldChg chg="addSp delSp modSp add mod modAnim">
        <pc:chgData name="Gordon Dunsire" userId="89320f45fdc69f41" providerId="LiveId" clId="{076DFFB8-46B5-436C-9DC4-E9C8C5C5E96D}" dt="2023-10-17T13:05:07.770" v="5741" actId="1582"/>
        <pc:sldMkLst>
          <pc:docMk/>
          <pc:sldMk cId="4268165857" sldId="269"/>
        </pc:sldMkLst>
        <pc:spChg chg="add mod">
          <ac:chgData name="Gordon Dunsire" userId="89320f45fdc69f41" providerId="LiveId" clId="{076DFFB8-46B5-436C-9DC4-E9C8C5C5E96D}" dt="2023-10-15T12:20:05.538" v="3576" actId="1076"/>
          <ac:spMkLst>
            <pc:docMk/>
            <pc:sldMk cId="4268165857" sldId="269"/>
            <ac:spMk id="2" creationId="{9E6BACF0-3712-0863-AE7A-E77C1E8AD21D}"/>
          </ac:spMkLst>
        </pc:spChg>
        <pc:spChg chg="add mod">
          <ac:chgData name="Gordon Dunsire" userId="89320f45fdc69f41" providerId="LiveId" clId="{076DFFB8-46B5-436C-9DC4-E9C8C5C5E96D}" dt="2023-10-17T13:05:07.770" v="5741" actId="1582"/>
          <ac:spMkLst>
            <pc:docMk/>
            <pc:sldMk cId="4268165857" sldId="269"/>
            <ac:spMk id="3" creationId="{40CF54AD-3839-E723-73AD-F8821BB1F7AB}"/>
          </ac:spMkLst>
        </pc:spChg>
        <pc:spChg chg="add del mod">
          <ac:chgData name="Gordon Dunsire" userId="89320f45fdc69f41" providerId="LiveId" clId="{076DFFB8-46B5-436C-9DC4-E9C8C5C5E96D}" dt="2023-10-15T12:22:46.533" v="3583" actId="478"/>
          <ac:spMkLst>
            <pc:docMk/>
            <pc:sldMk cId="4268165857" sldId="269"/>
            <ac:spMk id="3" creationId="{EE7FFF2E-A3AA-4D95-783F-0E8C208F73F6}"/>
          </ac:spMkLst>
        </pc:spChg>
        <pc:spChg chg="mod">
          <ac:chgData name="Gordon Dunsire" userId="89320f45fdc69f41" providerId="LiveId" clId="{076DFFB8-46B5-436C-9DC4-E9C8C5C5E96D}" dt="2023-10-15T12:09:31.132" v="3310" actId="20577"/>
          <ac:spMkLst>
            <pc:docMk/>
            <pc:sldMk cId="4268165857" sldId="269"/>
            <ac:spMk id="4" creationId="{051148A9-3413-7165-20C1-B549D6F697BC}"/>
          </ac:spMkLst>
        </pc:spChg>
        <pc:spChg chg="mod">
          <ac:chgData name="Gordon Dunsire" userId="89320f45fdc69f41" providerId="LiveId" clId="{076DFFB8-46B5-436C-9DC4-E9C8C5C5E96D}" dt="2023-10-15T12:14:36.495" v="3527" actId="20577"/>
          <ac:spMkLst>
            <pc:docMk/>
            <pc:sldMk cId="4268165857" sldId="269"/>
            <ac:spMk id="5" creationId="{29BD8895-A0EA-C548-1647-58FF954599AC}"/>
          </ac:spMkLst>
        </pc:spChg>
        <pc:spChg chg="add mod">
          <ac:chgData name="Gordon Dunsire" userId="89320f45fdc69f41" providerId="LiveId" clId="{076DFFB8-46B5-436C-9DC4-E9C8C5C5E96D}" dt="2023-10-15T12:30:14.411" v="3661" actId="1076"/>
          <ac:spMkLst>
            <pc:docMk/>
            <pc:sldMk cId="4268165857" sldId="269"/>
            <ac:spMk id="7" creationId="{BDE2C6EB-D271-0A56-C10C-CABEE6C3A16B}"/>
          </ac:spMkLst>
        </pc:spChg>
        <pc:spChg chg="add mod">
          <ac:chgData name="Gordon Dunsire" userId="89320f45fdc69f41" providerId="LiveId" clId="{076DFFB8-46B5-436C-9DC4-E9C8C5C5E96D}" dt="2023-10-15T12:31:01.663" v="3686" actId="1076"/>
          <ac:spMkLst>
            <pc:docMk/>
            <pc:sldMk cId="4268165857" sldId="269"/>
            <ac:spMk id="14" creationId="{687145FB-3FE3-5CE5-A004-9B820A4EBB09}"/>
          </ac:spMkLst>
        </pc:spChg>
        <pc:spChg chg="add mod">
          <ac:chgData name="Gordon Dunsire" userId="89320f45fdc69f41" providerId="LiveId" clId="{076DFFB8-46B5-436C-9DC4-E9C8C5C5E96D}" dt="2023-10-15T12:31:12.711" v="3687" actId="1076"/>
          <ac:spMkLst>
            <pc:docMk/>
            <pc:sldMk cId="4268165857" sldId="269"/>
            <ac:spMk id="18" creationId="{DC675AF6-1D64-8E30-7D9F-1E6F134DC0F6}"/>
          </ac:spMkLst>
        </pc:spChg>
        <pc:picChg chg="add mod">
          <ac:chgData name="Gordon Dunsire" userId="89320f45fdc69f41" providerId="LiveId" clId="{076DFFB8-46B5-436C-9DC4-E9C8C5C5E96D}" dt="2023-10-15T12:30:09.501" v="3660" actId="1076"/>
          <ac:picMkLst>
            <pc:docMk/>
            <pc:sldMk cId="4268165857" sldId="269"/>
            <ac:picMk id="6" creationId="{C96A16D3-F2E9-04A3-B295-4DFE3125A372}"/>
          </ac:picMkLst>
        </pc:picChg>
        <pc:cxnChg chg="add mod">
          <ac:chgData name="Gordon Dunsire" userId="89320f45fdc69f41" providerId="LiveId" clId="{076DFFB8-46B5-436C-9DC4-E9C8C5C5E96D}" dt="2023-10-15T12:30:09.501" v="3660" actId="1076"/>
          <ac:cxnSpMkLst>
            <pc:docMk/>
            <pc:sldMk cId="4268165857" sldId="269"/>
            <ac:cxnSpMk id="9" creationId="{5EBAA23D-CE7E-8CE1-C916-7AC52A6E85A0}"/>
          </ac:cxnSpMkLst>
        </pc:cxnChg>
        <pc:cxnChg chg="add mod">
          <ac:chgData name="Gordon Dunsire" userId="89320f45fdc69f41" providerId="LiveId" clId="{076DFFB8-46B5-436C-9DC4-E9C8C5C5E96D}" dt="2023-10-15T12:31:01.663" v="3686" actId="1076"/>
          <ac:cxnSpMkLst>
            <pc:docMk/>
            <pc:sldMk cId="4268165857" sldId="269"/>
            <ac:cxnSpMk id="19" creationId="{DC2EFDC0-3FE0-E3A0-9F7F-3F413E12D678}"/>
          </ac:cxnSpMkLst>
        </pc:cxnChg>
      </pc:sldChg>
      <pc:sldChg chg="addSp delSp modSp add mod modAnim">
        <pc:chgData name="Gordon Dunsire" userId="89320f45fdc69f41" providerId="LiveId" clId="{076DFFB8-46B5-436C-9DC4-E9C8C5C5E96D}" dt="2023-10-17T15:36:08.087" v="7416"/>
        <pc:sldMkLst>
          <pc:docMk/>
          <pc:sldMk cId="1460138752" sldId="270"/>
        </pc:sldMkLst>
        <pc:spChg chg="add del mod">
          <ac:chgData name="Gordon Dunsire" userId="89320f45fdc69f41" providerId="LiveId" clId="{076DFFB8-46B5-436C-9DC4-E9C8C5C5E96D}" dt="2023-10-17T13:00:54.425" v="5740" actId="478"/>
          <ac:spMkLst>
            <pc:docMk/>
            <pc:sldMk cId="1460138752" sldId="270"/>
            <ac:spMk id="2" creationId="{C4FAF6AF-2FF1-6D17-50B7-33D3372E1FE8}"/>
          </ac:spMkLst>
        </pc:spChg>
        <pc:spChg chg="add del mod">
          <ac:chgData name="Gordon Dunsire" userId="89320f45fdc69f41" providerId="LiveId" clId="{076DFFB8-46B5-436C-9DC4-E9C8C5C5E96D}" dt="2023-10-17T13:00:54.425" v="5740" actId="478"/>
          <ac:spMkLst>
            <pc:docMk/>
            <pc:sldMk cId="1460138752" sldId="270"/>
            <ac:spMk id="3" creationId="{79BF722B-049B-EEE8-924F-2C533DE30538}"/>
          </ac:spMkLst>
        </pc:spChg>
        <pc:spChg chg="mod">
          <ac:chgData name="Gordon Dunsire" userId="89320f45fdc69f41" providerId="LiveId" clId="{076DFFB8-46B5-436C-9DC4-E9C8C5C5E96D}" dt="2023-10-16T11:25:37.790" v="4481" actId="20577"/>
          <ac:spMkLst>
            <pc:docMk/>
            <pc:sldMk cId="1460138752" sldId="270"/>
            <ac:spMk id="4" creationId="{051148A9-3413-7165-20C1-B549D6F697BC}"/>
          </ac:spMkLst>
        </pc:spChg>
        <pc:spChg chg="mod">
          <ac:chgData name="Gordon Dunsire" userId="89320f45fdc69f41" providerId="LiveId" clId="{076DFFB8-46B5-436C-9DC4-E9C8C5C5E96D}" dt="2023-10-17T15:35:16.543" v="7410" actId="1076"/>
          <ac:spMkLst>
            <pc:docMk/>
            <pc:sldMk cId="1460138752" sldId="270"/>
            <ac:spMk id="5" creationId="{29BD8895-A0EA-C548-1647-58FF954599AC}"/>
          </ac:spMkLst>
        </pc:spChg>
        <pc:spChg chg="add del mod">
          <ac:chgData name="Gordon Dunsire" userId="89320f45fdc69f41" providerId="LiveId" clId="{076DFFB8-46B5-436C-9DC4-E9C8C5C5E96D}" dt="2023-10-17T13:00:54.425" v="5740" actId="478"/>
          <ac:spMkLst>
            <pc:docMk/>
            <pc:sldMk cId="1460138752" sldId="270"/>
            <ac:spMk id="6" creationId="{CBAB85F9-CDCD-58D0-6A9B-E392D775E125}"/>
          </ac:spMkLst>
        </pc:spChg>
        <pc:spChg chg="add del mod">
          <ac:chgData name="Gordon Dunsire" userId="89320f45fdc69f41" providerId="LiveId" clId="{076DFFB8-46B5-436C-9DC4-E9C8C5C5E96D}" dt="2023-10-17T13:00:54.425" v="5740" actId="478"/>
          <ac:spMkLst>
            <pc:docMk/>
            <pc:sldMk cId="1460138752" sldId="270"/>
            <ac:spMk id="7" creationId="{9CCFA86F-A80B-2DA2-320D-A0A89573531D}"/>
          </ac:spMkLst>
        </pc:spChg>
        <pc:spChg chg="add del mod">
          <ac:chgData name="Gordon Dunsire" userId="89320f45fdc69f41" providerId="LiveId" clId="{076DFFB8-46B5-436C-9DC4-E9C8C5C5E96D}" dt="2023-10-17T14:04:49.511" v="6209" actId="478"/>
          <ac:spMkLst>
            <pc:docMk/>
            <pc:sldMk cId="1460138752" sldId="270"/>
            <ac:spMk id="10" creationId="{989F9E0E-3837-986F-F3D6-7FF1AAF392C6}"/>
          </ac:spMkLst>
        </pc:spChg>
        <pc:spChg chg="add mod">
          <ac:chgData name="Gordon Dunsire" userId="89320f45fdc69f41" providerId="LiveId" clId="{076DFFB8-46B5-436C-9DC4-E9C8C5C5E96D}" dt="2023-10-17T15:35:33.839" v="7412" actId="465"/>
          <ac:spMkLst>
            <pc:docMk/>
            <pc:sldMk cId="1460138752" sldId="270"/>
            <ac:spMk id="11" creationId="{B9824CD7-43E1-41DF-B6D4-02BE2280DD53}"/>
          </ac:spMkLst>
        </pc:spChg>
        <pc:spChg chg="add mod">
          <ac:chgData name="Gordon Dunsire" userId="89320f45fdc69f41" providerId="LiveId" clId="{076DFFB8-46B5-436C-9DC4-E9C8C5C5E96D}" dt="2023-10-17T15:35:33.839" v="7412" actId="465"/>
          <ac:spMkLst>
            <pc:docMk/>
            <pc:sldMk cId="1460138752" sldId="270"/>
            <ac:spMk id="12" creationId="{08E9FD7D-132B-B7D9-1265-DA23D91C509F}"/>
          </ac:spMkLst>
        </pc:spChg>
        <pc:spChg chg="add mod">
          <ac:chgData name="Gordon Dunsire" userId="89320f45fdc69f41" providerId="LiveId" clId="{076DFFB8-46B5-436C-9DC4-E9C8C5C5E96D}" dt="2023-10-17T15:35:22.740" v="7411" actId="1076"/>
          <ac:spMkLst>
            <pc:docMk/>
            <pc:sldMk cId="1460138752" sldId="270"/>
            <ac:spMk id="13" creationId="{7E074C94-4B97-127E-909C-DAE3FAD18D46}"/>
          </ac:spMkLst>
        </pc:spChg>
        <pc:spChg chg="add del mod">
          <ac:chgData name="Gordon Dunsire" userId="89320f45fdc69f41" providerId="LiveId" clId="{076DFFB8-46B5-436C-9DC4-E9C8C5C5E96D}" dt="2023-10-17T15:30:13.456" v="7384" actId="767"/>
          <ac:spMkLst>
            <pc:docMk/>
            <pc:sldMk cId="1460138752" sldId="270"/>
            <ac:spMk id="14" creationId="{0F6D4FF0-9BA2-0E18-3553-A0B3221CCD84}"/>
          </ac:spMkLst>
        </pc:spChg>
        <pc:spChg chg="add del mod">
          <ac:chgData name="Gordon Dunsire" userId="89320f45fdc69f41" providerId="LiveId" clId="{076DFFB8-46B5-436C-9DC4-E9C8C5C5E96D}" dt="2023-10-17T15:30:31.516" v="7389" actId="478"/>
          <ac:spMkLst>
            <pc:docMk/>
            <pc:sldMk cId="1460138752" sldId="270"/>
            <ac:spMk id="15" creationId="{61B5E619-323A-E2F2-2930-7FE09646F923}"/>
          </ac:spMkLst>
        </pc:spChg>
        <pc:spChg chg="add mod">
          <ac:chgData name="Gordon Dunsire" userId="89320f45fdc69f41" providerId="LiveId" clId="{076DFFB8-46B5-436C-9DC4-E9C8C5C5E96D}" dt="2023-10-17T15:35:43.248" v="7413" actId="1076"/>
          <ac:spMkLst>
            <pc:docMk/>
            <pc:sldMk cId="1460138752" sldId="270"/>
            <ac:spMk id="16" creationId="{57DB7540-654E-9463-303E-BC9AD3F13298}"/>
          </ac:spMkLst>
        </pc:spChg>
        <pc:picChg chg="add del">
          <ac:chgData name="Gordon Dunsire" userId="89320f45fdc69f41" providerId="LiveId" clId="{076DFFB8-46B5-436C-9DC4-E9C8C5C5E96D}" dt="2023-10-17T13:53:53.608" v="6111" actId="22"/>
          <ac:picMkLst>
            <pc:docMk/>
            <pc:sldMk cId="1460138752" sldId="270"/>
            <ac:picMk id="9" creationId="{131DA1AC-DD75-015F-5D90-1D2B7C13908F}"/>
          </ac:picMkLst>
        </pc:picChg>
      </pc:sldChg>
      <pc:sldChg chg="addSp modSp add mod">
        <pc:chgData name="Gordon Dunsire" userId="89320f45fdc69f41" providerId="LiveId" clId="{076DFFB8-46B5-436C-9DC4-E9C8C5C5E96D}" dt="2023-10-17T14:59:51.537" v="6675" actId="465"/>
        <pc:sldMkLst>
          <pc:docMk/>
          <pc:sldMk cId="3821886627" sldId="271"/>
        </pc:sldMkLst>
        <pc:spChg chg="add mod">
          <ac:chgData name="Gordon Dunsire" userId="89320f45fdc69f41" providerId="LiveId" clId="{076DFFB8-46B5-436C-9DC4-E9C8C5C5E96D}" dt="2023-10-17T14:59:51.537" v="6675" actId="465"/>
          <ac:spMkLst>
            <pc:docMk/>
            <pc:sldMk cId="3821886627" sldId="271"/>
            <ac:spMk id="2" creationId="{47E69B68-D4FB-A5F2-30ED-924AE5D733AF}"/>
          </ac:spMkLst>
        </pc:spChg>
        <pc:spChg chg="add mod">
          <ac:chgData name="Gordon Dunsire" userId="89320f45fdc69f41" providerId="LiveId" clId="{076DFFB8-46B5-436C-9DC4-E9C8C5C5E96D}" dt="2023-10-17T14:59:48.560" v="6674" actId="552"/>
          <ac:spMkLst>
            <pc:docMk/>
            <pc:sldMk cId="3821886627" sldId="271"/>
            <ac:spMk id="3" creationId="{BEDC0677-1BF0-65F9-0C4F-A7E2FAB46657}"/>
          </ac:spMkLst>
        </pc:spChg>
        <pc:spChg chg="mod">
          <ac:chgData name="Gordon Dunsire" userId="89320f45fdc69f41" providerId="LiveId" clId="{076DFFB8-46B5-436C-9DC4-E9C8C5C5E96D}" dt="2023-10-17T12:31:30.381" v="5486" actId="20577"/>
          <ac:spMkLst>
            <pc:docMk/>
            <pc:sldMk cId="3821886627" sldId="271"/>
            <ac:spMk id="4" creationId="{051148A9-3413-7165-20C1-B549D6F697BC}"/>
          </ac:spMkLst>
        </pc:spChg>
        <pc:spChg chg="mod">
          <ac:chgData name="Gordon Dunsire" userId="89320f45fdc69f41" providerId="LiveId" clId="{076DFFB8-46B5-436C-9DC4-E9C8C5C5E96D}" dt="2023-10-17T14:59:48.560" v="6674" actId="552"/>
          <ac:spMkLst>
            <pc:docMk/>
            <pc:sldMk cId="3821886627" sldId="271"/>
            <ac:spMk id="5" creationId="{29BD8895-A0EA-C548-1647-58FF954599AC}"/>
          </ac:spMkLst>
        </pc:spChg>
      </pc:sldChg>
      <pc:sldChg chg="addSp delSp modSp add mod modAnim">
        <pc:chgData name="Gordon Dunsire" userId="89320f45fdc69f41" providerId="LiveId" clId="{076DFFB8-46B5-436C-9DC4-E9C8C5C5E96D}" dt="2023-10-17T14:57:55.482" v="6666"/>
        <pc:sldMkLst>
          <pc:docMk/>
          <pc:sldMk cId="3749467051" sldId="272"/>
        </pc:sldMkLst>
        <pc:spChg chg="mod">
          <ac:chgData name="Gordon Dunsire" userId="89320f45fdc69f41" providerId="LiveId" clId="{076DFFB8-46B5-436C-9DC4-E9C8C5C5E96D}" dt="2023-10-17T13:09:16.999" v="5774" actId="20577"/>
          <ac:spMkLst>
            <pc:docMk/>
            <pc:sldMk cId="3749467051" sldId="272"/>
            <ac:spMk id="4" creationId="{051148A9-3413-7165-20C1-B549D6F697BC}"/>
          </ac:spMkLst>
        </pc:spChg>
        <pc:spChg chg="mod">
          <ac:chgData name="Gordon Dunsire" userId="89320f45fdc69f41" providerId="LiveId" clId="{076DFFB8-46B5-436C-9DC4-E9C8C5C5E96D}" dt="2023-10-17T14:57:38.019" v="6662" actId="1076"/>
          <ac:spMkLst>
            <pc:docMk/>
            <pc:sldMk cId="3749467051" sldId="272"/>
            <ac:spMk id="5" creationId="{29BD8895-A0EA-C548-1647-58FF954599AC}"/>
          </ac:spMkLst>
        </pc:spChg>
        <pc:spChg chg="add del mod">
          <ac:chgData name="Gordon Dunsire" userId="89320f45fdc69f41" providerId="LiveId" clId="{076DFFB8-46B5-436C-9DC4-E9C8C5C5E96D}" dt="2023-10-17T13:38:47.427" v="6055" actId="21"/>
          <ac:spMkLst>
            <pc:docMk/>
            <pc:sldMk cId="3749467051" sldId="272"/>
            <ac:spMk id="16" creationId="{830F6439-300D-7DDC-99FE-4DAAE957092C}"/>
          </ac:spMkLst>
        </pc:spChg>
        <pc:spChg chg="add mod">
          <ac:chgData name="Gordon Dunsire" userId="89320f45fdc69f41" providerId="LiveId" clId="{076DFFB8-46B5-436C-9DC4-E9C8C5C5E96D}" dt="2023-10-17T14:57:45.583" v="6663" actId="1076"/>
          <ac:spMkLst>
            <pc:docMk/>
            <pc:sldMk cId="3749467051" sldId="272"/>
            <ac:spMk id="17" creationId="{6B73782F-76CD-197B-B3BE-DEDB2C9DFCAD}"/>
          </ac:spMkLst>
        </pc:spChg>
        <pc:picChg chg="add mod">
          <ac:chgData name="Gordon Dunsire" userId="89320f45fdc69f41" providerId="LiveId" clId="{076DFFB8-46B5-436C-9DC4-E9C8C5C5E96D}" dt="2023-10-17T13:13:00.558" v="5778" actId="1076"/>
          <ac:picMkLst>
            <pc:docMk/>
            <pc:sldMk cId="3749467051" sldId="272"/>
            <ac:picMk id="3" creationId="{41520B56-50E8-C83B-39B5-DB48D00CED8C}"/>
          </ac:picMkLst>
        </pc:picChg>
        <pc:picChg chg="add mod">
          <ac:chgData name="Gordon Dunsire" userId="89320f45fdc69f41" providerId="LiveId" clId="{076DFFB8-46B5-436C-9DC4-E9C8C5C5E96D}" dt="2023-10-17T13:29:35.533" v="5799" actId="1076"/>
          <ac:picMkLst>
            <pc:docMk/>
            <pc:sldMk cId="3749467051" sldId="272"/>
            <ac:picMk id="7" creationId="{E6F284AB-E06C-71E4-F4EC-28B75DAE5854}"/>
          </ac:picMkLst>
        </pc:picChg>
        <pc:picChg chg="add mod">
          <ac:chgData name="Gordon Dunsire" userId="89320f45fdc69f41" providerId="LiveId" clId="{076DFFB8-46B5-436C-9DC4-E9C8C5C5E96D}" dt="2023-10-17T13:29:14.073" v="5794" actId="1076"/>
          <ac:picMkLst>
            <pc:docMk/>
            <pc:sldMk cId="3749467051" sldId="272"/>
            <ac:picMk id="9" creationId="{96EB53D1-8F87-700F-BF55-6D24F25A020A}"/>
          </ac:picMkLst>
        </pc:picChg>
        <pc:picChg chg="add mod">
          <ac:chgData name="Gordon Dunsire" userId="89320f45fdc69f41" providerId="LiveId" clId="{076DFFB8-46B5-436C-9DC4-E9C8C5C5E96D}" dt="2023-10-17T13:29:31.819" v="5798" actId="1076"/>
          <ac:picMkLst>
            <pc:docMk/>
            <pc:sldMk cId="3749467051" sldId="272"/>
            <ac:picMk id="11" creationId="{F3EB2805-13DD-748B-03EB-8A5440C75AEE}"/>
          </ac:picMkLst>
        </pc:picChg>
        <pc:picChg chg="add mod">
          <ac:chgData name="Gordon Dunsire" userId="89320f45fdc69f41" providerId="LiveId" clId="{076DFFB8-46B5-436C-9DC4-E9C8C5C5E96D}" dt="2023-10-17T13:26:45.281" v="5788" actId="1076"/>
          <ac:picMkLst>
            <pc:docMk/>
            <pc:sldMk cId="3749467051" sldId="272"/>
            <ac:picMk id="13" creationId="{9E01C13F-AECA-D739-ECA3-7D351663CF92}"/>
          </ac:picMkLst>
        </pc:picChg>
        <pc:picChg chg="add mod">
          <ac:chgData name="Gordon Dunsire" userId="89320f45fdc69f41" providerId="LiveId" clId="{076DFFB8-46B5-436C-9DC4-E9C8C5C5E96D}" dt="2023-10-17T13:28:53.369" v="5791" actId="1076"/>
          <ac:picMkLst>
            <pc:docMk/>
            <pc:sldMk cId="3749467051" sldId="272"/>
            <ac:picMk id="15" creationId="{B3C3E0E4-7FBD-ABDE-8DC8-70BD84A733BB}"/>
          </ac:picMkLst>
        </pc:picChg>
      </pc:sldChg>
      <pc:sldChg chg="addSp delSp modSp add mod delAnim modAnim">
        <pc:chgData name="Gordon Dunsire" userId="89320f45fdc69f41" providerId="LiveId" clId="{076DFFB8-46B5-436C-9DC4-E9C8C5C5E96D}" dt="2023-10-17T15:12:33.568" v="6774"/>
        <pc:sldMkLst>
          <pc:docMk/>
          <pc:sldMk cId="3973508782" sldId="273"/>
        </pc:sldMkLst>
        <pc:spChg chg="add del mod">
          <ac:chgData name="Gordon Dunsire" userId="89320f45fdc69f41" providerId="LiveId" clId="{076DFFB8-46B5-436C-9DC4-E9C8C5C5E96D}" dt="2023-10-17T14:54:50.125" v="6642" actId="21"/>
          <ac:spMkLst>
            <pc:docMk/>
            <pc:sldMk cId="3973508782" sldId="273"/>
            <ac:spMk id="2" creationId="{A66398E4-B7F9-711C-ED1F-D4643140532C}"/>
          </ac:spMkLst>
        </pc:spChg>
        <pc:spChg chg="mod">
          <ac:chgData name="Gordon Dunsire" userId="89320f45fdc69f41" providerId="LiveId" clId="{076DFFB8-46B5-436C-9DC4-E9C8C5C5E96D}" dt="2023-10-17T13:38:34.292" v="6054" actId="20577"/>
          <ac:spMkLst>
            <pc:docMk/>
            <pc:sldMk cId="3973508782" sldId="273"/>
            <ac:spMk id="4" creationId="{051148A9-3413-7165-20C1-B549D6F697BC}"/>
          </ac:spMkLst>
        </pc:spChg>
        <pc:spChg chg="del">
          <ac:chgData name="Gordon Dunsire" userId="89320f45fdc69f41" providerId="LiveId" clId="{076DFFB8-46B5-436C-9DC4-E9C8C5C5E96D}" dt="2023-10-17T13:38:56.466" v="6057" actId="478"/>
          <ac:spMkLst>
            <pc:docMk/>
            <pc:sldMk cId="3973508782" sldId="273"/>
            <ac:spMk id="5" creationId="{29BD8895-A0EA-C548-1647-58FF954599AC}"/>
          </ac:spMkLst>
        </pc:spChg>
        <pc:spChg chg="add mod">
          <ac:chgData name="Gordon Dunsire" userId="89320f45fdc69f41" providerId="LiveId" clId="{076DFFB8-46B5-436C-9DC4-E9C8C5C5E96D}" dt="2023-10-17T14:00:08.757" v="6174" actId="1076"/>
          <ac:spMkLst>
            <pc:docMk/>
            <pc:sldMk cId="3973508782" sldId="273"/>
            <ac:spMk id="13" creationId="{52767150-AC4E-2870-8598-69F8ECF7B263}"/>
          </ac:spMkLst>
        </pc:spChg>
        <pc:spChg chg="add mod">
          <ac:chgData name="Gordon Dunsire" userId="89320f45fdc69f41" providerId="LiveId" clId="{076DFFB8-46B5-436C-9DC4-E9C8C5C5E96D}" dt="2023-10-17T14:00:08.757" v="6174" actId="1076"/>
          <ac:spMkLst>
            <pc:docMk/>
            <pc:sldMk cId="3973508782" sldId="273"/>
            <ac:spMk id="14" creationId="{0F3AD25C-583F-F8B1-8613-B9BE386A5FF7}"/>
          </ac:spMkLst>
        </pc:spChg>
        <pc:picChg chg="add del mod">
          <ac:chgData name="Gordon Dunsire" userId="89320f45fdc69f41" providerId="LiveId" clId="{076DFFB8-46B5-436C-9DC4-E9C8C5C5E96D}" dt="2023-10-17T13:47:50.682" v="6066" actId="478"/>
          <ac:picMkLst>
            <pc:docMk/>
            <pc:sldMk cId="3973508782" sldId="273"/>
            <ac:picMk id="6" creationId="{74A690C4-9044-0575-C95B-D022208CD0D9}"/>
          </ac:picMkLst>
        </pc:picChg>
        <pc:picChg chg="add mod ord">
          <ac:chgData name="Gordon Dunsire" userId="89320f45fdc69f41" providerId="LiveId" clId="{076DFFB8-46B5-436C-9DC4-E9C8C5C5E96D}" dt="2023-10-17T13:50:35.159" v="6079" actId="1076"/>
          <ac:picMkLst>
            <pc:docMk/>
            <pc:sldMk cId="3973508782" sldId="273"/>
            <ac:picMk id="8" creationId="{82C47C13-6967-B521-6636-4FAF355D8AE1}"/>
          </ac:picMkLst>
        </pc:picChg>
        <pc:picChg chg="add mod">
          <ac:chgData name="Gordon Dunsire" userId="89320f45fdc69f41" providerId="LiveId" clId="{076DFFB8-46B5-436C-9DC4-E9C8C5C5E96D}" dt="2023-10-17T13:48:01.673" v="6069" actId="1076"/>
          <ac:picMkLst>
            <pc:docMk/>
            <pc:sldMk cId="3973508782" sldId="273"/>
            <ac:picMk id="10" creationId="{9ED6286F-632D-1C57-F472-039FCA5205F2}"/>
          </ac:picMkLst>
        </pc:picChg>
        <pc:picChg chg="add mod">
          <ac:chgData name="Gordon Dunsire" userId="89320f45fdc69f41" providerId="LiveId" clId="{076DFFB8-46B5-436C-9DC4-E9C8C5C5E96D}" dt="2023-10-17T14:00:08.757" v="6174" actId="1076"/>
          <ac:picMkLst>
            <pc:docMk/>
            <pc:sldMk cId="3973508782" sldId="273"/>
            <ac:picMk id="12" creationId="{28FAE1D6-305E-F5E1-F90D-FA918F5ED771}"/>
          </ac:picMkLst>
        </pc:picChg>
        <pc:picChg chg="add mod">
          <ac:chgData name="Gordon Dunsire" userId="89320f45fdc69f41" providerId="LiveId" clId="{076DFFB8-46B5-436C-9DC4-E9C8C5C5E96D}" dt="2023-10-17T15:10:35.500" v="6764" actId="1076"/>
          <ac:picMkLst>
            <pc:docMk/>
            <pc:sldMk cId="3973508782" sldId="273"/>
            <ac:picMk id="16" creationId="{A0F9776A-216D-83CF-42A6-AD7188E582DC}"/>
          </ac:picMkLst>
        </pc:picChg>
      </pc:sldChg>
      <pc:sldChg chg="addSp delSp modSp add mod modAnim">
        <pc:chgData name="Gordon Dunsire" userId="89320f45fdc69f41" providerId="LiveId" clId="{076DFFB8-46B5-436C-9DC4-E9C8C5C5E96D}" dt="2023-10-17T14:53:13.368" v="6641"/>
        <pc:sldMkLst>
          <pc:docMk/>
          <pc:sldMk cId="1179478407" sldId="274"/>
        </pc:sldMkLst>
        <pc:spChg chg="add mod">
          <ac:chgData name="Gordon Dunsire" userId="89320f45fdc69f41" providerId="LiveId" clId="{076DFFB8-46B5-436C-9DC4-E9C8C5C5E96D}" dt="2023-10-17T14:31:06.268" v="6467" actId="1076"/>
          <ac:spMkLst>
            <pc:docMk/>
            <pc:sldMk cId="1179478407" sldId="274"/>
            <ac:spMk id="2" creationId="{A5CE3A23-34B9-DFB7-21DC-3E46BC6BB194}"/>
          </ac:spMkLst>
        </pc:spChg>
        <pc:spChg chg="add mod">
          <ac:chgData name="Gordon Dunsire" userId="89320f45fdc69f41" providerId="LiveId" clId="{076DFFB8-46B5-436C-9DC4-E9C8C5C5E96D}" dt="2023-10-17T14:31:26.957" v="6471" actId="1076"/>
          <ac:spMkLst>
            <pc:docMk/>
            <pc:sldMk cId="1179478407" sldId="274"/>
            <ac:spMk id="3" creationId="{D8294896-13E4-6C8D-758B-0D601FB94E26}"/>
          </ac:spMkLst>
        </pc:spChg>
        <pc:spChg chg="mod">
          <ac:chgData name="Gordon Dunsire" userId="89320f45fdc69f41" providerId="LiveId" clId="{076DFFB8-46B5-436C-9DC4-E9C8C5C5E96D}" dt="2023-10-17T14:04:20.340" v="6207" actId="20577"/>
          <ac:spMkLst>
            <pc:docMk/>
            <pc:sldMk cId="1179478407" sldId="274"/>
            <ac:spMk id="4" creationId="{051148A9-3413-7165-20C1-B549D6F697BC}"/>
          </ac:spMkLst>
        </pc:spChg>
        <pc:spChg chg="del mod">
          <ac:chgData name="Gordon Dunsire" userId="89320f45fdc69f41" providerId="LiveId" clId="{076DFFB8-46B5-436C-9DC4-E9C8C5C5E96D}" dt="2023-10-17T14:38:17.753" v="6562" actId="478"/>
          <ac:spMkLst>
            <pc:docMk/>
            <pc:sldMk cId="1179478407" sldId="274"/>
            <ac:spMk id="5" creationId="{29BD8895-A0EA-C548-1647-58FF954599AC}"/>
          </ac:spMkLst>
        </pc:spChg>
        <pc:spChg chg="add mod">
          <ac:chgData name="Gordon Dunsire" userId="89320f45fdc69f41" providerId="LiveId" clId="{076DFFB8-46B5-436C-9DC4-E9C8C5C5E96D}" dt="2023-10-17T14:31:13.222" v="6468" actId="1076"/>
          <ac:spMkLst>
            <pc:docMk/>
            <pc:sldMk cId="1179478407" sldId="274"/>
            <ac:spMk id="6" creationId="{BF214F58-C944-0C8D-8748-C498A05765C3}"/>
          </ac:spMkLst>
        </pc:spChg>
        <pc:spChg chg="del">
          <ac:chgData name="Gordon Dunsire" userId="89320f45fdc69f41" providerId="LiveId" clId="{076DFFB8-46B5-436C-9DC4-E9C8C5C5E96D}" dt="2023-10-17T14:04:38.884" v="6208" actId="478"/>
          <ac:spMkLst>
            <pc:docMk/>
            <pc:sldMk cId="1179478407" sldId="274"/>
            <ac:spMk id="10" creationId="{989F9E0E-3837-986F-F3D6-7FF1AAF392C6}"/>
          </ac:spMkLst>
        </pc:spChg>
        <pc:spChg chg="add mod">
          <ac:chgData name="Gordon Dunsire" userId="89320f45fdc69f41" providerId="LiveId" clId="{076DFFB8-46B5-436C-9DC4-E9C8C5C5E96D}" dt="2023-10-17T14:39:48.753" v="6571" actId="1076"/>
          <ac:spMkLst>
            <pc:docMk/>
            <pc:sldMk cId="1179478407" sldId="274"/>
            <ac:spMk id="18" creationId="{267B9297-9E94-9F40-CD76-E742087E4720}"/>
          </ac:spMkLst>
        </pc:spChg>
        <pc:spChg chg="add mod">
          <ac:chgData name="Gordon Dunsire" userId="89320f45fdc69f41" providerId="LiveId" clId="{076DFFB8-46B5-436C-9DC4-E9C8C5C5E96D}" dt="2023-10-17T14:39:55.476" v="6572" actId="1076"/>
          <ac:spMkLst>
            <pc:docMk/>
            <pc:sldMk cId="1179478407" sldId="274"/>
            <ac:spMk id="26" creationId="{514F01FF-B06D-B2D4-62F5-4BF8DAFC26DD}"/>
          </ac:spMkLst>
        </pc:spChg>
        <pc:spChg chg="add del mod">
          <ac:chgData name="Gordon Dunsire" userId="89320f45fdc69f41" providerId="LiveId" clId="{076DFFB8-46B5-436C-9DC4-E9C8C5C5E96D}" dt="2023-10-17T14:51:48.251" v="6631" actId="478"/>
          <ac:spMkLst>
            <pc:docMk/>
            <pc:sldMk cId="1179478407" sldId="274"/>
            <ac:spMk id="29" creationId="{7354FA0E-A757-50EB-DAB2-33A44EB1ED01}"/>
          </ac:spMkLst>
        </pc:spChg>
        <pc:spChg chg="add del mod">
          <ac:chgData name="Gordon Dunsire" userId="89320f45fdc69f41" providerId="LiveId" clId="{076DFFB8-46B5-436C-9DC4-E9C8C5C5E96D}" dt="2023-10-17T14:52:14.553" v="6636" actId="478"/>
          <ac:spMkLst>
            <pc:docMk/>
            <pc:sldMk cId="1179478407" sldId="274"/>
            <ac:spMk id="42" creationId="{2F86DA2F-0820-89C4-A134-44ECC19C9B78}"/>
          </ac:spMkLst>
        </pc:spChg>
        <pc:spChg chg="add mod">
          <ac:chgData name="Gordon Dunsire" userId="89320f45fdc69f41" providerId="LiveId" clId="{076DFFB8-46B5-436C-9DC4-E9C8C5C5E96D}" dt="2023-10-17T14:35:49.121" v="6532" actId="1076"/>
          <ac:spMkLst>
            <pc:docMk/>
            <pc:sldMk cId="1179478407" sldId="274"/>
            <ac:spMk id="46" creationId="{67479726-7501-4351-649B-2E546EF70587}"/>
          </ac:spMkLst>
        </pc:spChg>
        <pc:spChg chg="add mod">
          <ac:chgData name="Gordon Dunsire" userId="89320f45fdc69f41" providerId="LiveId" clId="{076DFFB8-46B5-436C-9DC4-E9C8C5C5E96D}" dt="2023-10-17T14:49:39.917" v="6622" actId="1076"/>
          <ac:spMkLst>
            <pc:docMk/>
            <pc:sldMk cId="1179478407" sldId="274"/>
            <ac:spMk id="51" creationId="{0EB19A51-065E-CB4F-6B4D-2EBA6A827CC3}"/>
          </ac:spMkLst>
        </pc:spChg>
        <pc:spChg chg="add mod">
          <ac:chgData name="Gordon Dunsire" userId="89320f45fdc69f41" providerId="LiveId" clId="{076DFFB8-46B5-436C-9DC4-E9C8C5C5E96D}" dt="2023-10-17T14:36:08.167" v="6535" actId="1076"/>
          <ac:spMkLst>
            <pc:docMk/>
            <pc:sldMk cId="1179478407" sldId="274"/>
            <ac:spMk id="52" creationId="{B4657406-AE68-87F4-25BD-CFB063E626E0}"/>
          </ac:spMkLst>
        </pc:spChg>
        <pc:spChg chg="add mod">
          <ac:chgData name="Gordon Dunsire" userId="89320f45fdc69f41" providerId="LiveId" clId="{076DFFB8-46B5-436C-9DC4-E9C8C5C5E96D}" dt="2023-10-17T14:35:45.482" v="6531" actId="1076"/>
          <ac:spMkLst>
            <pc:docMk/>
            <pc:sldMk cId="1179478407" sldId="274"/>
            <ac:spMk id="54" creationId="{DC46440C-3D5A-2552-D7F2-A5559DE5A0AE}"/>
          </ac:spMkLst>
        </pc:spChg>
        <pc:spChg chg="add mod">
          <ac:chgData name="Gordon Dunsire" userId="89320f45fdc69f41" providerId="LiveId" clId="{076DFFB8-46B5-436C-9DC4-E9C8C5C5E96D}" dt="2023-10-17T14:35:34.496" v="6530" actId="1076"/>
          <ac:spMkLst>
            <pc:docMk/>
            <pc:sldMk cId="1179478407" sldId="274"/>
            <ac:spMk id="97" creationId="{FCF8C2A5-7E1B-2535-D7D4-E6B64205C74B}"/>
          </ac:spMkLst>
        </pc:spChg>
        <pc:spChg chg="add mod">
          <ac:chgData name="Gordon Dunsire" userId="89320f45fdc69f41" providerId="LiveId" clId="{076DFFB8-46B5-436C-9DC4-E9C8C5C5E96D}" dt="2023-10-17T14:39:09.368" v="6570" actId="1076"/>
          <ac:spMkLst>
            <pc:docMk/>
            <pc:sldMk cId="1179478407" sldId="274"/>
            <ac:spMk id="106" creationId="{434B75E6-782D-5F69-8FA1-3749513B950F}"/>
          </ac:spMkLst>
        </pc:spChg>
        <pc:spChg chg="add mod">
          <ac:chgData name="Gordon Dunsire" userId="89320f45fdc69f41" providerId="LiveId" clId="{076DFFB8-46B5-436C-9DC4-E9C8C5C5E96D}" dt="2023-10-17T14:41:35.039" v="6583" actId="1076"/>
          <ac:spMkLst>
            <pc:docMk/>
            <pc:sldMk cId="1179478407" sldId="274"/>
            <ac:spMk id="112" creationId="{D495BC91-8EA7-8B33-65BB-AB2F275441FC}"/>
          </ac:spMkLst>
        </pc:spChg>
        <pc:spChg chg="add mod">
          <ac:chgData name="Gordon Dunsire" userId="89320f45fdc69f41" providerId="LiveId" clId="{076DFFB8-46B5-436C-9DC4-E9C8C5C5E96D}" dt="2023-10-17T14:51:44.052" v="6630" actId="1076"/>
          <ac:spMkLst>
            <pc:docMk/>
            <pc:sldMk cId="1179478407" sldId="274"/>
            <ac:spMk id="133" creationId="{3C86A820-A391-6CEF-4A0D-956657530FFD}"/>
          </ac:spMkLst>
        </pc:spChg>
        <pc:spChg chg="add mod">
          <ac:chgData name="Gordon Dunsire" userId="89320f45fdc69f41" providerId="LiveId" clId="{076DFFB8-46B5-436C-9DC4-E9C8C5C5E96D}" dt="2023-10-17T14:52:04.999" v="6634" actId="1076"/>
          <ac:spMkLst>
            <pc:docMk/>
            <pc:sldMk cId="1179478407" sldId="274"/>
            <ac:spMk id="135" creationId="{ADBA1BC9-A40C-7C20-5022-E426408AD273}"/>
          </ac:spMkLst>
        </pc:spChg>
        <pc:cxnChg chg="add mod">
          <ac:chgData name="Gordon Dunsire" userId="89320f45fdc69f41" providerId="LiveId" clId="{076DFFB8-46B5-436C-9DC4-E9C8C5C5E96D}" dt="2023-10-17T14:31:26.957" v="6471" actId="1076"/>
          <ac:cxnSpMkLst>
            <pc:docMk/>
            <pc:sldMk cId="1179478407" sldId="274"/>
            <ac:cxnSpMk id="7" creationId="{A2513B48-E70A-EC6B-C2B8-E07265A41666}"/>
          </ac:cxnSpMkLst>
        </pc:cxnChg>
        <pc:cxnChg chg="add mod">
          <ac:chgData name="Gordon Dunsire" userId="89320f45fdc69f41" providerId="LiveId" clId="{076DFFB8-46B5-436C-9DC4-E9C8C5C5E96D}" dt="2023-10-17T14:39:48.753" v="6571" actId="1076"/>
          <ac:cxnSpMkLst>
            <pc:docMk/>
            <pc:sldMk cId="1179478407" sldId="274"/>
            <ac:cxnSpMk id="16" creationId="{A713432C-31F7-2FB6-DE6C-8C73D56C600B}"/>
          </ac:cxnSpMkLst>
        </pc:cxnChg>
        <pc:cxnChg chg="add del mod">
          <ac:chgData name="Gordon Dunsire" userId="89320f45fdc69f41" providerId="LiveId" clId="{076DFFB8-46B5-436C-9DC4-E9C8C5C5E96D}" dt="2023-10-17T14:51:53.625" v="6632" actId="478"/>
          <ac:cxnSpMkLst>
            <pc:docMk/>
            <pc:sldMk cId="1179478407" sldId="274"/>
            <ac:cxnSpMk id="30" creationId="{D5D21725-76CC-9135-D6EF-61DA0A89A453}"/>
          </ac:cxnSpMkLst>
        </pc:cxnChg>
        <pc:cxnChg chg="add mod">
          <ac:chgData name="Gordon Dunsire" userId="89320f45fdc69f41" providerId="LiveId" clId="{076DFFB8-46B5-436C-9DC4-E9C8C5C5E96D}" dt="2023-10-17T14:35:49.121" v="6532" actId="1076"/>
          <ac:cxnSpMkLst>
            <pc:docMk/>
            <pc:sldMk cId="1179478407" sldId="274"/>
            <ac:cxnSpMk id="47" creationId="{2EE32942-C6BE-E9CB-7B39-028F9B633301}"/>
          </ac:cxnSpMkLst>
        </pc:cxnChg>
        <pc:cxnChg chg="add mod">
          <ac:chgData name="Gordon Dunsire" userId="89320f45fdc69f41" providerId="LiveId" clId="{076DFFB8-46B5-436C-9DC4-E9C8C5C5E96D}" dt="2023-10-17T14:49:39.917" v="6622" actId="1076"/>
          <ac:cxnSpMkLst>
            <pc:docMk/>
            <pc:sldMk cId="1179478407" sldId="274"/>
            <ac:cxnSpMk id="50" creationId="{4045D5EB-33FA-2C3D-35E5-1B7D01A9FEA5}"/>
          </ac:cxnSpMkLst>
        </pc:cxnChg>
        <pc:cxnChg chg="add mod">
          <ac:chgData name="Gordon Dunsire" userId="89320f45fdc69f41" providerId="LiveId" clId="{076DFFB8-46B5-436C-9DC4-E9C8C5C5E96D}" dt="2023-10-17T14:35:49.121" v="6532" actId="1076"/>
          <ac:cxnSpMkLst>
            <pc:docMk/>
            <pc:sldMk cId="1179478407" sldId="274"/>
            <ac:cxnSpMk id="55" creationId="{F19F43D9-B205-0EFA-E12F-1DA7CF142E95}"/>
          </ac:cxnSpMkLst>
        </pc:cxnChg>
        <pc:cxnChg chg="add mod">
          <ac:chgData name="Gordon Dunsire" userId="89320f45fdc69f41" providerId="LiveId" clId="{076DFFB8-46B5-436C-9DC4-E9C8C5C5E96D}" dt="2023-10-17T14:38:42.441" v="6566" actId="14100"/>
          <ac:cxnSpMkLst>
            <pc:docMk/>
            <pc:sldMk cId="1179478407" sldId="274"/>
            <ac:cxnSpMk id="102" creationId="{C3F543CF-92FC-412C-C7EF-9238119C424C}"/>
          </ac:cxnSpMkLst>
        </pc:cxnChg>
        <pc:cxnChg chg="add del mod">
          <ac:chgData name="Gordon Dunsire" userId="89320f45fdc69f41" providerId="LiveId" clId="{076DFFB8-46B5-436C-9DC4-E9C8C5C5E96D}" dt="2023-10-17T14:37:04.502" v="6542"/>
          <ac:cxnSpMkLst>
            <pc:docMk/>
            <pc:sldMk cId="1179478407" sldId="274"/>
            <ac:cxnSpMk id="105" creationId="{104D7E8A-75D6-7AC9-78EC-7E7B0A774E02}"/>
          </ac:cxnSpMkLst>
        </pc:cxnChg>
        <pc:cxnChg chg="add mod">
          <ac:chgData name="Gordon Dunsire" userId="89320f45fdc69f41" providerId="LiveId" clId="{076DFFB8-46B5-436C-9DC4-E9C8C5C5E96D}" dt="2023-10-17T14:51:58.384" v="6633" actId="14100"/>
          <ac:cxnSpMkLst>
            <pc:docMk/>
            <pc:sldMk cId="1179478407" sldId="274"/>
            <ac:cxnSpMk id="134" creationId="{7CBC171C-238A-31DC-57DD-C60AC95E5035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1B4A-0633-476A-B4C3-2D3F189C8557}" type="datetimeFigureOut">
              <a:rPr lang="en-GB" smtClean="0"/>
              <a:t>25/10/2023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DF2C4-7D96-46B9-86FA-46EC7A0E49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0242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1B4A-0633-476A-B4C3-2D3F189C8557}" type="datetimeFigureOut">
              <a:rPr lang="en-GB" smtClean="0"/>
              <a:t>25/10/2023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DF2C4-7D96-46B9-86FA-46EC7A0E49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2503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1B4A-0633-476A-B4C3-2D3F189C8557}" type="datetimeFigureOut">
              <a:rPr lang="en-GB" smtClean="0"/>
              <a:t>25/10/2023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DF2C4-7D96-46B9-86FA-46EC7A0E49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9654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1B4A-0633-476A-B4C3-2D3F189C8557}" type="datetimeFigureOut">
              <a:rPr lang="en-GB" smtClean="0"/>
              <a:t>25/10/2023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DF2C4-7D96-46B9-86FA-46EC7A0E49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8505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1B4A-0633-476A-B4C3-2D3F189C8557}" type="datetimeFigureOut">
              <a:rPr lang="en-GB" smtClean="0"/>
              <a:t>25/10/2023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DF2C4-7D96-46B9-86FA-46EC7A0E49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1100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1B4A-0633-476A-B4C3-2D3F189C8557}" type="datetimeFigureOut">
              <a:rPr lang="en-GB" smtClean="0"/>
              <a:t>25/10/2023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DF2C4-7D96-46B9-86FA-46EC7A0E49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4755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1B4A-0633-476A-B4C3-2D3F189C8557}" type="datetimeFigureOut">
              <a:rPr lang="en-GB" smtClean="0"/>
              <a:t>25/10/2023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DF2C4-7D96-46B9-86FA-46EC7A0E49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542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1B4A-0633-476A-B4C3-2D3F189C8557}" type="datetimeFigureOut">
              <a:rPr lang="en-GB" smtClean="0"/>
              <a:t>25/10/2023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DF2C4-7D96-46B9-86FA-46EC7A0E49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3318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1B4A-0633-476A-B4C3-2D3F189C8557}" type="datetimeFigureOut">
              <a:rPr lang="en-GB" smtClean="0"/>
              <a:t>25/10/2023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DF2C4-7D96-46B9-86FA-46EC7A0E49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6728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1B4A-0633-476A-B4C3-2D3F189C8557}" type="datetimeFigureOut">
              <a:rPr lang="en-GB" smtClean="0"/>
              <a:t>25/10/2023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DF2C4-7D96-46B9-86FA-46EC7A0E49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3435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1B4A-0633-476A-B4C3-2D3F189C8557}" type="datetimeFigureOut">
              <a:rPr lang="en-GB" smtClean="0"/>
              <a:t>25/10/2023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DF2C4-7D96-46B9-86FA-46EC7A0E49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1445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E21B4A-0633-476A-B4C3-2D3F189C8557}" type="datetimeFigureOut">
              <a:rPr lang="en-GB" smtClean="0"/>
              <a:t>25/10/2023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5DF2C4-7D96-46B9-86FA-46EC7A0E49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8396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265C1-8B06-4EDD-D23B-559C89CCBE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RDA from the bottom up: transforming the past into the future </a:t>
            </a:r>
            <a:r>
              <a:rPr lang="en-US"/>
              <a:t>of metadata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DCEED8-3797-B8F6-139D-3D1B2B17B0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873344"/>
            <a:ext cx="6858000" cy="1655762"/>
          </a:xfrm>
        </p:spPr>
        <p:txBody>
          <a:bodyPr/>
          <a:lstStyle/>
          <a:p>
            <a:r>
              <a:rPr lang="en-US" dirty="0"/>
              <a:t>Gordon Dunsire</a:t>
            </a:r>
          </a:p>
          <a:p>
            <a:r>
              <a:rPr lang="en-US" dirty="0"/>
              <a:t>Presented at the Second National RDA Cataloging Meeting: Trends and Challenges, National Library of Colombia, 26 October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5868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51148A9-3413-7165-20C1-B549D6F697BC}"/>
              </a:ext>
            </a:extLst>
          </p:cNvPr>
          <p:cNvSpPr txBox="1"/>
          <p:nvPr/>
        </p:nvSpPr>
        <p:spPr>
          <a:xfrm>
            <a:off x="510139" y="327259"/>
            <a:ext cx="81515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RDA tools for entity-based cataloguing</a:t>
            </a:r>
            <a:endParaRPr lang="en-GB" sz="4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BD8895-A0EA-C548-1647-58FF954599AC}"/>
              </a:ext>
            </a:extLst>
          </p:cNvPr>
          <p:cNvSpPr txBox="1"/>
          <p:nvPr/>
        </p:nvSpPr>
        <p:spPr>
          <a:xfrm>
            <a:off x="510139" y="2598003"/>
            <a:ext cx="79119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ym typeface="Wingdings" panose="05000000000000000000" pitchFamily="2" charset="2"/>
              </a:rPr>
              <a:t>1. </a:t>
            </a:r>
            <a:r>
              <a:rPr lang="en-US" sz="2400" dirty="0"/>
              <a:t>Identify the class and instance of the entity</a:t>
            </a:r>
          </a:p>
          <a:p>
            <a:r>
              <a:rPr lang="en-US" sz="2400" dirty="0">
                <a:sym typeface="Wingdings" panose="05000000000000000000" pitchFamily="2" charset="2"/>
              </a:rPr>
              <a:t>&gt;&gt; </a:t>
            </a:r>
            <a:r>
              <a:rPr lang="en-US" sz="2400" dirty="0"/>
              <a:t>Boundaries may be </a:t>
            </a:r>
            <a:r>
              <a:rPr lang="en-US" sz="2400" b="1" i="1" dirty="0"/>
              <a:t>physical</a:t>
            </a:r>
            <a:r>
              <a:rPr lang="en-US" sz="2400" dirty="0"/>
              <a:t> or </a:t>
            </a:r>
            <a:r>
              <a:rPr lang="en-US" sz="2400" b="1" i="1" dirty="0"/>
              <a:t>cultural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2909C5-C26C-E05D-495C-A187CA789F65}"/>
              </a:ext>
            </a:extLst>
          </p:cNvPr>
          <p:cNvSpPr txBox="1"/>
          <p:nvPr/>
        </p:nvSpPr>
        <p:spPr>
          <a:xfrm>
            <a:off x="510139" y="4636332"/>
            <a:ext cx="79119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ym typeface="Wingdings" panose="05000000000000000000" pitchFamily="2" charset="2"/>
              </a:rPr>
              <a:t>3. </a:t>
            </a:r>
            <a:r>
              <a:rPr lang="en-US" sz="2400" dirty="0"/>
              <a:t>Relate the entity to other entities</a:t>
            </a:r>
          </a:p>
          <a:p>
            <a:r>
              <a:rPr lang="en-US" sz="2400" dirty="0">
                <a:sym typeface="Wingdings" panose="05000000000000000000" pitchFamily="2" charset="2"/>
              </a:rPr>
              <a:t>&gt;&gt; </a:t>
            </a:r>
            <a:r>
              <a:rPr lang="en-US" sz="2400" dirty="0"/>
              <a:t>Relationship elements are </a:t>
            </a:r>
            <a:r>
              <a:rPr lang="en-US" sz="2400" b="1" i="1" dirty="0"/>
              <a:t>specific</a:t>
            </a:r>
            <a:r>
              <a:rPr lang="en-US" sz="2400" dirty="0"/>
              <a:t> to the </a:t>
            </a:r>
            <a:r>
              <a:rPr lang="en-US" sz="2400" b="1" i="1" dirty="0"/>
              <a:t>source</a:t>
            </a:r>
            <a:r>
              <a:rPr lang="en-US" sz="2400" dirty="0"/>
              <a:t> and </a:t>
            </a:r>
            <a:r>
              <a:rPr lang="en-US" sz="2400" b="1" i="1" dirty="0"/>
              <a:t>target</a:t>
            </a:r>
            <a:r>
              <a:rPr lang="en-US" sz="2400" dirty="0"/>
              <a:t> </a:t>
            </a:r>
            <a:r>
              <a:rPr lang="en-US" sz="2400" b="1" i="1" dirty="0"/>
              <a:t>entity</a:t>
            </a:r>
            <a:r>
              <a:rPr lang="en-US" sz="2400" dirty="0"/>
              <a:t> classes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352F30-465B-F387-1349-A2F9E4AACEC6}"/>
              </a:ext>
            </a:extLst>
          </p:cNvPr>
          <p:cNvSpPr txBox="1"/>
          <p:nvPr/>
        </p:nvSpPr>
        <p:spPr>
          <a:xfrm>
            <a:off x="510139" y="3617167"/>
            <a:ext cx="79119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ym typeface="Wingdings" panose="05000000000000000000" pitchFamily="2" charset="2"/>
              </a:rPr>
              <a:t>2. </a:t>
            </a:r>
            <a:r>
              <a:rPr lang="en-US" sz="2400" dirty="0"/>
              <a:t>Describe the (instance of the) entity</a:t>
            </a:r>
          </a:p>
          <a:p>
            <a:r>
              <a:rPr lang="en-US" sz="2400" dirty="0">
                <a:sym typeface="Wingdings" panose="05000000000000000000" pitchFamily="2" charset="2"/>
              </a:rPr>
              <a:t>&gt;&gt; </a:t>
            </a:r>
            <a:r>
              <a:rPr lang="en-US" sz="2400" dirty="0"/>
              <a:t>Attribute elements are </a:t>
            </a:r>
            <a:r>
              <a:rPr lang="en-US" sz="2400" b="1" i="1" dirty="0"/>
              <a:t>specific</a:t>
            </a:r>
            <a:r>
              <a:rPr lang="en-US" sz="2400" dirty="0"/>
              <a:t> to an </a:t>
            </a:r>
            <a:r>
              <a:rPr lang="en-US" sz="2400" b="1" i="1" dirty="0"/>
              <a:t>entity</a:t>
            </a:r>
            <a:r>
              <a:rPr lang="en-US" sz="2400" dirty="0"/>
              <a:t> class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C5BA1B-0AF4-29EC-99FE-09A5625EEDB8}"/>
              </a:ext>
            </a:extLst>
          </p:cNvPr>
          <p:cNvSpPr txBox="1"/>
          <p:nvPr/>
        </p:nvSpPr>
        <p:spPr>
          <a:xfrm>
            <a:off x="510139" y="1399458"/>
            <a:ext cx="80563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same entity may be described for different (local) audiences and placed in multiple (local) contexts</a:t>
            </a:r>
          </a:p>
        </p:txBody>
      </p:sp>
    </p:spTree>
    <p:extLst>
      <p:ext uri="{BB962C8B-B14F-4D97-AF65-F5344CB8AC3E}">
        <p14:creationId xmlns:p14="http://schemas.microsoft.com/office/powerpoint/2010/main" val="3772255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51148A9-3413-7165-20C1-B549D6F697BC}"/>
              </a:ext>
            </a:extLst>
          </p:cNvPr>
          <p:cNvSpPr txBox="1"/>
          <p:nvPr/>
        </p:nvSpPr>
        <p:spPr>
          <a:xfrm>
            <a:off x="510139" y="312821"/>
            <a:ext cx="75150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RDA tools for identity management</a:t>
            </a:r>
            <a:endParaRPr lang="en-GB" sz="4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BD8895-A0EA-C548-1647-58FF954599AC}"/>
              </a:ext>
            </a:extLst>
          </p:cNvPr>
          <p:cNvSpPr txBox="1"/>
          <p:nvPr/>
        </p:nvSpPr>
        <p:spPr>
          <a:xfrm>
            <a:off x="510139" y="1346438"/>
            <a:ext cx="80467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Nomen</a:t>
            </a:r>
            <a:r>
              <a:rPr lang="en-US" sz="2800" dirty="0"/>
              <a:t>: an entity class for label strings</a:t>
            </a:r>
          </a:p>
          <a:p>
            <a:pPr marL="457200"/>
            <a:r>
              <a:rPr lang="en-US" sz="2800" dirty="0"/>
              <a:t>Supports the attributes and relationships of appellations (reference labels)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879036F-F915-4D67-EF14-104829108AE7}"/>
              </a:ext>
            </a:extLst>
          </p:cNvPr>
          <p:cNvSpPr txBox="1"/>
          <p:nvPr/>
        </p:nvSpPr>
        <p:spPr>
          <a:xfrm>
            <a:off x="510139" y="2942627"/>
            <a:ext cx="804672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RDA accommodates three kinds of appellation:</a:t>
            </a:r>
          </a:p>
          <a:p>
            <a:pPr marL="457200"/>
            <a:r>
              <a:rPr lang="en-US" sz="2800" dirty="0"/>
              <a:t>Name or title of an entity</a:t>
            </a:r>
          </a:p>
          <a:p>
            <a:pPr marL="914400"/>
            <a:r>
              <a:rPr lang="en-US" sz="2800" dirty="0"/>
              <a:t>Assigned by an author, publisher, etc. (crowd)</a:t>
            </a:r>
          </a:p>
          <a:p>
            <a:pPr marL="457200"/>
            <a:r>
              <a:rPr lang="en-US" sz="2800" dirty="0"/>
              <a:t>Access point of an entity</a:t>
            </a:r>
          </a:p>
          <a:p>
            <a:pPr marL="914400"/>
            <a:r>
              <a:rPr lang="en-US" sz="2800" dirty="0"/>
              <a:t>Assigned by a cataloguer, etc. (intermediation)</a:t>
            </a:r>
          </a:p>
          <a:p>
            <a:pPr marL="457200"/>
            <a:r>
              <a:rPr lang="en-US" sz="2800" dirty="0"/>
              <a:t>Identifier of an entity</a:t>
            </a:r>
          </a:p>
          <a:p>
            <a:pPr marL="914400"/>
            <a:r>
              <a:rPr lang="en-US" sz="2800" dirty="0"/>
              <a:t>Assigned by an identifier system (media)</a:t>
            </a:r>
          </a:p>
        </p:txBody>
      </p:sp>
    </p:spTree>
    <p:extLst>
      <p:ext uri="{BB962C8B-B14F-4D97-AF65-F5344CB8AC3E}">
        <p14:creationId xmlns:p14="http://schemas.microsoft.com/office/powerpoint/2010/main" val="3972328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51148A9-3413-7165-20C1-B549D6F697BC}"/>
              </a:ext>
            </a:extLst>
          </p:cNvPr>
          <p:cNvSpPr txBox="1"/>
          <p:nvPr/>
        </p:nvSpPr>
        <p:spPr>
          <a:xfrm>
            <a:off x="510139" y="312821"/>
            <a:ext cx="62397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A future for authority control</a:t>
            </a:r>
            <a:endParaRPr lang="en-GB" sz="4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5CE3A23-34B9-DFB7-21DC-3E46BC6BB194}"/>
              </a:ext>
            </a:extLst>
          </p:cNvPr>
          <p:cNvSpPr txBox="1"/>
          <p:nvPr/>
        </p:nvSpPr>
        <p:spPr>
          <a:xfrm>
            <a:off x="531953" y="2509200"/>
            <a:ext cx="1380428" cy="649188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en-US" sz="2400" dirty="0"/>
              <a:t>entity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294896-13E4-6C8D-758B-0D601FB94E26}"/>
              </a:ext>
            </a:extLst>
          </p:cNvPr>
          <p:cNvSpPr txBox="1"/>
          <p:nvPr/>
        </p:nvSpPr>
        <p:spPr>
          <a:xfrm>
            <a:off x="3265199" y="2260461"/>
            <a:ext cx="1598535" cy="1168539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en-US" sz="2400" dirty="0" err="1"/>
              <a:t>aap</a:t>
            </a:r>
            <a:r>
              <a:rPr lang="en-US" sz="2400" dirty="0"/>
              <a:t> for</a:t>
            </a:r>
          </a:p>
          <a:p>
            <a:pPr algn="ctr"/>
            <a:r>
              <a:rPr lang="en-US" sz="2400" dirty="0"/>
              <a:t>entity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214F58-C944-0C8D-8748-C498A05765C3}"/>
              </a:ext>
            </a:extLst>
          </p:cNvPr>
          <p:cNvSpPr txBox="1"/>
          <p:nvPr/>
        </p:nvSpPr>
        <p:spPr>
          <a:xfrm>
            <a:off x="1593085" y="1826662"/>
            <a:ext cx="17225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/>
              <a:t>has authorized</a:t>
            </a:r>
          </a:p>
          <a:p>
            <a:pPr algn="r"/>
            <a:r>
              <a:rPr lang="en-US" sz="2000" dirty="0"/>
              <a:t>access point</a:t>
            </a:r>
          </a:p>
          <a:p>
            <a:pPr algn="r"/>
            <a:r>
              <a:rPr lang="en-US" sz="2000" dirty="0"/>
              <a:t>for entity</a:t>
            </a:r>
          </a:p>
        </p:txBody>
      </p:sp>
      <p:cxnSp>
        <p:nvCxnSpPr>
          <p:cNvPr id="7" name="Connector: Curved 6">
            <a:extLst>
              <a:ext uri="{FF2B5EF4-FFF2-40B4-BE49-F238E27FC236}">
                <a16:creationId xmlns:a16="http://schemas.microsoft.com/office/drawing/2014/main" id="{A2513B48-E70A-EC6B-C2B8-E07265A41666}"/>
              </a:ext>
            </a:extLst>
          </p:cNvPr>
          <p:cNvCxnSpPr>
            <a:cxnSpLocks/>
            <a:stCxn id="2" idx="6"/>
            <a:endCxn id="3" idx="2"/>
          </p:cNvCxnSpPr>
          <p:nvPr/>
        </p:nvCxnSpPr>
        <p:spPr>
          <a:xfrm>
            <a:off x="1912381" y="2833794"/>
            <a:ext cx="1352818" cy="10937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or: Curved 15">
            <a:extLst>
              <a:ext uri="{FF2B5EF4-FFF2-40B4-BE49-F238E27FC236}">
                <a16:creationId xmlns:a16="http://schemas.microsoft.com/office/drawing/2014/main" id="{A713432C-31F7-2FB6-DE6C-8C73D56C600B}"/>
              </a:ext>
            </a:extLst>
          </p:cNvPr>
          <p:cNvCxnSpPr>
            <a:cxnSpLocks/>
            <a:stCxn id="3" idx="6"/>
            <a:endCxn id="18" idx="1"/>
          </p:cNvCxnSpPr>
          <p:nvPr/>
        </p:nvCxnSpPr>
        <p:spPr>
          <a:xfrm flipV="1">
            <a:off x="4863734" y="2833794"/>
            <a:ext cx="2033632" cy="10937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267B9297-9E94-9F40-CD76-E742087E4720}"/>
              </a:ext>
            </a:extLst>
          </p:cNvPr>
          <p:cNvSpPr txBox="1"/>
          <p:nvPr/>
        </p:nvSpPr>
        <p:spPr>
          <a:xfrm>
            <a:off x="6897366" y="2602961"/>
            <a:ext cx="1482843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en-US" sz="2400" dirty="0" err="1"/>
              <a:t>aap</a:t>
            </a:r>
            <a:r>
              <a:rPr lang="en-US" sz="2400" dirty="0"/>
              <a:t> string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14F01FF-B06D-B2D4-62F5-4BF8DAFC26DD}"/>
              </a:ext>
            </a:extLst>
          </p:cNvPr>
          <p:cNvSpPr txBox="1"/>
          <p:nvPr/>
        </p:nvSpPr>
        <p:spPr>
          <a:xfrm>
            <a:off x="4912206" y="2398490"/>
            <a:ext cx="19851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/>
              <a:t>has </a:t>
            </a:r>
            <a:r>
              <a:rPr lang="en-US" sz="2000" dirty="0" err="1"/>
              <a:t>nomen</a:t>
            </a:r>
            <a:r>
              <a:rPr lang="en-US" sz="2000" dirty="0"/>
              <a:t> string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7479726-7501-4351-649B-2E546EF70587}"/>
              </a:ext>
            </a:extLst>
          </p:cNvPr>
          <p:cNvSpPr txBox="1"/>
          <p:nvPr/>
        </p:nvSpPr>
        <p:spPr>
          <a:xfrm>
            <a:off x="3159209" y="4146015"/>
            <a:ext cx="1810514" cy="1168539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ym typeface="Wingdings" panose="05000000000000000000" pitchFamily="2" charset="2"/>
              </a:rPr>
              <a:t> name of</a:t>
            </a:r>
            <a:endParaRPr lang="en-US" sz="2400" dirty="0"/>
          </a:p>
          <a:p>
            <a:pPr algn="ctr"/>
            <a:r>
              <a:rPr lang="en-US" sz="2400" dirty="0"/>
              <a:t>entity</a:t>
            </a:r>
          </a:p>
        </p:txBody>
      </p:sp>
      <p:cxnSp>
        <p:nvCxnSpPr>
          <p:cNvPr id="47" name="Connector: Curved 46">
            <a:extLst>
              <a:ext uri="{FF2B5EF4-FFF2-40B4-BE49-F238E27FC236}">
                <a16:creationId xmlns:a16="http://schemas.microsoft.com/office/drawing/2014/main" id="{2EE32942-C6BE-E9CB-7B39-028F9B633301}"/>
              </a:ext>
            </a:extLst>
          </p:cNvPr>
          <p:cNvCxnSpPr>
            <a:cxnSpLocks/>
            <a:stCxn id="2" idx="6"/>
            <a:endCxn id="46" idx="2"/>
          </p:cNvCxnSpPr>
          <p:nvPr/>
        </p:nvCxnSpPr>
        <p:spPr>
          <a:xfrm>
            <a:off x="1912381" y="2833794"/>
            <a:ext cx="1246828" cy="1896491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or: Curved 49">
            <a:extLst>
              <a:ext uri="{FF2B5EF4-FFF2-40B4-BE49-F238E27FC236}">
                <a16:creationId xmlns:a16="http://schemas.microsoft.com/office/drawing/2014/main" id="{4045D5EB-33FA-2C3D-35E5-1B7D01A9FEA5}"/>
              </a:ext>
            </a:extLst>
          </p:cNvPr>
          <p:cNvCxnSpPr>
            <a:cxnSpLocks/>
            <a:stCxn id="46" idx="6"/>
            <a:endCxn id="51" idx="1"/>
          </p:cNvCxnSpPr>
          <p:nvPr/>
        </p:nvCxnSpPr>
        <p:spPr>
          <a:xfrm>
            <a:off x="4969723" y="4730285"/>
            <a:ext cx="1949221" cy="1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0EB19A51-065E-CB4F-6B4D-2EBA6A827CC3}"/>
              </a:ext>
            </a:extLst>
          </p:cNvPr>
          <p:cNvSpPr txBox="1"/>
          <p:nvPr/>
        </p:nvSpPr>
        <p:spPr>
          <a:xfrm>
            <a:off x="6918944" y="4499453"/>
            <a:ext cx="1734514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en-US" sz="2400" dirty="0"/>
              <a:t>name string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4657406-AE68-87F4-25BD-CFB063E626E0}"/>
              </a:ext>
            </a:extLst>
          </p:cNvPr>
          <p:cNvSpPr txBox="1"/>
          <p:nvPr/>
        </p:nvSpPr>
        <p:spPr>
          <a:xfrm>
            <a:off x="4933784" y="4299398"/>
            <a:ext cx="19851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/>
              <a:t>has </a:t>
            </a:r>
            <a:r>
              <a:rPr lang="en-US" sz="2000" dirty="0" err="1"/>
              <a:t>nomen</a:t>
            </a:r>
            <a:r>
              <a:rPr lang="en-US" sz="2000" dirty="0"/>
              <a:t> string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C46440C-3D5A-2552-D7F2-A5559DE5A0AE}"/>
              </a:ext>
            </a:extLst>
          </p:cNvPr>
          <p:cNvSpPr txBox="1"/>
          <p:nvPr/>
        </p:nvSpPr>
        <p:spPr>
          <a:xfrm>
            <a:off x="4064466" y="3374434"/>
            <a:ext cx="14625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is derivation</a:t>
            </a:r>
          </a:p>
          <a:p>
            <a:r>
              <a:rPr lang="en-US" sz="2000" dirty="0"/>
              <a:t>of</a:t>
            </a:r>
          </a:p>
        </p:txBody>
      </p:sp>
      <p:cxnSp>
        <p:nvCxnSpPr>
          <p:cNvPr id="55" name="Connector: Curved 54">
            <a:extLst>
              <a:ext uri="{FF2B5EF4-FFF2-40B4-BE49-F238E27FC236}">
                <a16:creationId xmlns:a16="http://schemas.microsoft.com/office/drawing/2014/main" id="{F19F43D9-B205-0EFA-E12F-1DA7CF142E95}"/>
              </a:ext>
            </a:extLst>
          </p:cNvPr>
          <p:cNvCxnSpPr>
            <a:cxnSpLocks/>
            <a:stCxn id="3" idx="4"/>
            <a:endCxn id="46" idx="0"/>
          </p:cNvCxnSpPr>
          <p:nvPr/>
        </p:nvCxnSpPr>
        <p:spPr>
          <a:xfrm rot="5400000">
            <a:off x="3705960" y="3787507"/>
            <a:ext cx="717015" cy="1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>
            <a:extLst>
              <a:ext uri="{FF2B5EF4-FFF2-40B4-BE49-F238E27FC236}">
                <a16:creationId xmlns:a16="http://schemas.microsoft.com/office/drawing/2014/main" id="{FCF8C2A5-7E1B-2535-D7D4-E6B64205C74B}"/>
              </a:ext>
            </a:extLst>
          </p:cNvPr>
          <p:cNvSpPr txBox="1"/>
          <p:nvPr/>
        </p:nvSpPr>
        <p:spPr>
          <a:xfrm>
            <a:off x="5926364" y="5541457"/>
            <a:ext cx="2779517" cy="1168539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en-US" sz="2400" dirty="0"/>
              <a:t>manifestation</a:t>
            </a:r>
          </a:p>
          <a:p>
            <a:pPr algn="ctr"/>
            <a:r>
              <a:rPr lang="en-US" sz="2400" dirty="0"/>
              <a:t>(statement)</a:t>
            </a:r>
          </a:p>
        </p:txBody>
      </p:sp>
      <p:cxnSp>
        <p:nvCxnSpPr>
          <p:cNvPr id="102" name="Connector: Curved 101">
            <a:extLst>
              <a:ext uri="{FF2B5EF4-FFF2-40B4-BE49-F238E27FC236}">
                <a16:creationId xmlns:a16="http://schemas.microsoft.com/office/drawing/2014/main" id="{C3F543CF-92FC-412C-C7EF-9238119C424C}"/>
              </a:ext>
            </a:extLst>
          </p:cNvPr>
          <p:cNvCxnSpPr>
            <a:cxnSpLocks/>
            <a:stCxn id="46" idx="4"/>
            <a:endCxn id="97" idx="2"/>
          </p:cNvCxnSpPr>
          <p:nvPr/>
        </p:nvCxnSpPr>
        <p:spPr>
          <a:xfrm rot="16200000" flipH="1">
            <a:off x="4589829" y="4789191"/>
            <a:ext cx="811173" cy="1861898"/>
          </a:xfrm>
          <a:prstGeom prst="curvedConnector2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>
            <a:extLst>
              <a:ext uri="{FF2B5EF4-FFF2-40B4-BE49-F238E27FC236}">
                <a16:creationId xmlns:a16="http://schemas.microsoft.com/office/drawing/2014/main" id="{434B75E6-782D-5F69-8FA1-3749513B950F}"/>
              </a:ext>
            </a:extLst>
          </p:cNvPr>
          <p:cNvSpPr txBox="1"/>
          <p:nvPr/>
        </p:nvSpPr>
        <p:spPr>
          <a:xfrm>
            <a:off x="4343575" y="5331474"/>
            <a:ext cx="16007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/>
              <a:t>has reference</a:t>
            </a:r>
          </a:p>
          <a:p>
            <a:pPr algn="r"/>
            <a:r>
              <a:rPr lang="en-US" sz="2000" dirty="0"/>
              <a:t>source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D495BC91-8EA7-8B33-65BB-AB2F275441FC}"/>
              </a:ext>
            </a:extLst>
          </p:cNvPr>
          <p:cNvSpPr txBox="1"/>
          <p:nvPr/>
        </p:nvSpPr>
        <p:spPr>
          <a:xfrm>
            <a:off x="1912381" y="4725220"/>
            <a:ext cx="11929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/>
              <a:t>has name</a:t>
            </a:r>
          </a:p>
          <a:p>
            <a:pPr algn="r"/>
            <a:r>
              <a:rPr lang="en-US" sz="2000" dirty="0"/>
              <a:t>of entity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3C86A820-A391-6CEF-4A0D-956657530FFD}"/>
              </a:ext>
            </a:extLst>
          </p:cNvPr>
          <p:cNvSpPr txBox="1"/>
          <p:nvPr/>
        </p:nvSpPr>
        <p:spPr>
          <a:xfrm>
            <a:off x="6749860" y="886074"/>
            <a:ext cx="1981828" cy="1168539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en-US" sz="2400" dirty="0"/>
              <a:t>authority</a:t>
            </a:r>
          </a:p>
          <a:p>
            <a:pPr algn="ctr"/>
            <a:r>
              <a:rPr lang="en-US" sz="2400" dirty="0"/>
              <a:t>manager</a:t>
            </a:r>
          </a:p>
        </p:txBody>
      </p:sp>
      <p:cxnSp>
        <p:nvCxnSpPr>
          <p:cNvPr id="134" name="Connector: Curved 133">
            <a:extLst>
              <a:ext uri="{FF2B5EF4-FFF2-40B4-BE49-F238E27FC236}">
                <a16:creationId xmlns:a16="http://schemas.microsoft.com/office/drawing/2014/main" id="{7CBC171C-238A-31DC-57DD-C60AC95E5035}"/>
              </a:ext>
            </a:extLst>
          </p:cNvPr>
          <p:cNvCxnSpPr>
            <a:cxnSpLocks/>
            <a:stCxn id="3" idx="0"/>
            <a:endCxn id="133" idx="2"/>
          </p:cNvCxnSpPr>
          <p:nvPr/>
        </p:nvCxnSpPr>
        <p:spPr>
          <a:xfrm rot="5400000" flipH="1" flipV="1">
            <a:off x="5012105" y="522707"/>
            <a:ext cx="790117" cy="2685393"/>
          </a:xfrm>
          <a:prstGeom prst="curvedConnector2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TextBox 134">
            <a:extLst>
              <a:ext uri="{FF2B5EF4-FFF2-40B4-BE49-F238E27FC236}">
                <a16:creationId xmlns:a16="http://schemas.microsoft.com/office/drawing/2014/main" id="{ADBA1BC9-A40C-7C20-5022-E426408AD273}"/>
              </a:ext>
            </a:extLst>
          </p:cNvPr>
          <p:cNvSpPr txBox="1"/>
          <p:nvPr/>
        </p:nvSpPr>
        <p:spPr>
          <a:xfrm>
            <a:off x="5444695" y="1511759"/>
            <a:ext cx="13051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/>
              <a:t>is assigned</a:t>
            </a:r>
          </a:p>
          <a:p>
            <a:pPr algn="r"/>
            <a:r>
              <a:rPr lang="en-US" sz="2000" dirty="0"/>
              <a:t>by agent</a:t>
            </a:r>
          </a:p>
        </p:txBody>
      </p:sp>
    </p:spTree>
    <p:extLst>
      <p:ext uri="{BB962C8B-B14F-4D97-AF65-F5344CB8AC3E}">
        <p14:creationId xmlns:p14="http://schemas.microsoft.com/office/powerpoint/2010/main" val="1179478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/>
      <p:bldP spid="18" grpId="0" animBg="1"/>
      <p:bldP spid="26" grpId="0"/>
      <p:bldP spid="46" grpId="0" animBg="1"/>
      <p:bldP spid="51" grpId="0" animBg="1"/>
      <p:bldP spid="52" grpId="0"/>
      <p:bldP spid="54" grpId="0"/>
      <p:bldP spid="97" grpId="0" animBg="1"/>
      <p:bldP spid="106" grpId="0"/>
      <p:bldP spid="112" grpId="0"/>
      <p:bldP spid="133" grpId="0" animBg="1"/>
      <p:bldP spid="13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51148A9-3413-7165-20C1-B549D6F697BC}"/>
              </a:ext>
            </a:extLst>
          </p:cNvPr>
          <p:cNvSpPr txBox="1"/>
          <p:nvPr/>
        </p:nvSpPr>
        <p:spPr>
          <a:xfrm>
            <a:off x="510139" y="327259"/>
            <a:ext cx="65196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RDA tools for data provenance</a:t>
            </a:r>
            <a:endParaRPr lang="en-GB" sz="4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BD8895-A0EA-C548-1647-58FF954599AC}"/>
              </a:ext>
            </a:extLst>
          </p:cNvPr>
          <p:cNvSpPr txBox="1"/>
          <p:nvPr/>
        </p:nvSpPr>
        <p:spPr>
          <a:xfrm>
            <a:off x="510139" y="1147154"/>
            <a:ext cx="839033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RDA treats a metadata statement or set of statements (“bibliographic record”) as a “metadata work” that can be described like any other work</a:t>
            </a:r>
          </a:p>
          <a:p>
            <a:r>
              <a:rPr lang="en-US" sz="2800" dirty="0"/>
              <a:t>	Metadata about metadata = data provenance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E6BACF0-3712-0863-AE7A-E77C1E8AD21D}"/>
              </a:ext>
            </a:extLst>
          </p:cNvPr>
          <p:cNvSpPr txBox="1"/>
          <p:nvPr/>
        </p:nvSpPr>
        <p:spPr>
          <a:xfrm>
            <a:off x="510139" y="3269841"/>
            <a:ext cx="4761255" cy="168789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en-US" sz="2400" dirty="0"/>
              <a:t>This video</a:t>
            </a:r>
          </a:p>
          <a:p>
            <a:pPr algn="ctr"/>
            <a:r>
              <a:rPr lang="en-US" sz="2400" i="1" dirty="0"/>
              <a:t>has related agent of work</a:t>
            </a:r>
          </a:p>
          <a:p>
            <a:pPr algn="ctr"/>
            <a:r>
              <a:rPr lang="en-US" sz="2400" dirty="0"/>
              <a:t>that person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6A16D3-F2E9-04A3-B295-4DFE3125A3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6746" y="4228648"/>
            <a:ext cx="1471750" cy="38069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DE2C6EB-D271-0A56-C10C-CABEE6C3A16B}"/>
              </a:ext>
            </a:extLst>
          </p:cNvPr>
          <p:cNvSpPr txBox="1"/>
          <p:nvPr/>
        </p:nvSpPr>
        <p:spPr>
          <a:xfrm>
            <a:off x="5271394" y="3713676"/>
            <a:ext cx="23705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has source consulted</a:t>
            </a:r>
          </a:p>
        </p:txBody>
      </p:sp>
      <p:cxnSp>
        <p:nvCxnSpPr>
          <p:cNvPr id="9" name="Connector: Curved 8">
            <a:extLst>
              <a:ext uri="{FF2B5EF4-FFF2-40B4-BE49-F238E27FC236}">
                <a16:creationId xmlns:a16="http://schemas.microsoft.com/office/drawing/2014/main" id="{5EBAA23D-CE7E-8CE1-C916-7AC52A6E85A0}"/>
              </a:ext>
            </a:extLst>
          </p:cNvPr>
          <p:cNvCxnSpPr>
            <a:cxnSpLocks/>
            <a:stCxn id="2" idx="6"/>
            <a:endCxn id="6" idx="1"/>
          </p:cNvCxnSpPr>
          <p:nvPr/>
        </p:nvCxnSpPr>
        <p:spPr>
          <a:xfrm>
            <a:off x="5271394" y="4113786"/>
            <a:ext cx="1835352" cy="305209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687145FB-3FE3-5CE5-A004-9B820A4EBB09}"/>
              </a:ext>
            </a:extLst>
          </p:cNvPr>
          <p:cNvSpPr txBox="1"/>
          <p:nvPr/>
        </p:nvSpPr>
        <p:spPr>
          <a:xfrm>
            <a:off x="5615583" y="5126576"/>
            <a:ext cx="2962913" cy="1168539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en-US" sz="2400" dirty="0"/>
              <a:t>The cataloguer</a:t>
            </a:r>
          </a:p>
          <a:p>
            <a:pPr algn="ctr"/>
            <a:r>
              <a:rPr lang="en-US" sz="2400" dirty="0"/>
              <a:t>person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C675AF6-1D64-8E30-7D9F-1E6F134DC0F6}"/>
              </a:ext>
            </a:extLst>
          </p:cNvPr>
          <p:cNvSpPr txBox="1"/>
          <p:nvPr/>
        </p:nvSpPr>
        <p:spPr>
          <a:xfrm>
            <a:off x="4054120" y="4932595"/>
            <a:ext cx="20814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has author person</a:t>
            </a:r>
          </a:p>
        </p:txBody>
      </p:sp>
      <p:cxnSp>
        <p:nvCxnSpPr>
          <p:cNvPr id="19" name="Connector: Curved 18">
            <a:extLst>
              <a:ext uri="{FF2B5EF4-FFF2-40B4-BE49-F238E27FC236}">
                <a16:creationId xmlns:a16="http://schemas.microsoft.com/office/drawing/2014/main" id="{DC2EFDC0-3FE0-E3A0-9F7F-3F413E12D678}"/>
              </a:ext>
            </a:extLst>
          </p:cNvPr>
          <p:cNvCxnSpPr>
            <a:cxnSpLocks/>
            <a:stCxn id="2" idx="5"/>
            <a:endCxn id="14" idx="0"/>
          </p:cNvCxnSpPr>
          <p:nvPr/>
        </p:nvCxnSpPr>
        <p:spPr>
          <a:xfrm rot="16200000" flipH="1">
            <a:off x="5627567" y="3657102"/>
            <a:ext cx="416031" cy="2522916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40CF54AD-3839-E723-73AD-F8821BB1F7AB}"/>
              </a:ext>
            </a:extLst>
          </p:cNvPr>
          <p:cNvSpPr txBox="1"/>
          <p:nvPr/>
        </p:nvSpPr>
        <p:spPr>
          <a:xfrm>
            <a:off x="259602" y="5144840"/>
            <a:ext cx="5189136" cy="1469469"/>
          </a:xfrm>
          <a:prstGeom prst="irregularSeal1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Fake or trusted? </a:t>
            </a:r>
            <a:r>
              <a:rPr lang="en-US" sz="2800" dirty="0">
                <a:sym typeface="Wingdings" panose="05000000000000000000" pitchFamily="2" charset="2"/>
              </a:rPr>
              <a:t>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268165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14" grpId="0" animBg="1"/>
      <p:bldP spid="18" grpId="0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51148A9-3413-7165-20C1-B549D6F697BC}"/>
              </a:ext>
            </a:extLst>
          </p:cNvPr>
          <p:cNvSpPr txBox="1"/>
          <p:nvPr/>
        </p:nvSpPr>
        <p:spPr>
          <a:xfrm>
            <a:off x="510139" y="312821"/>
            <a:ext cx="49324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A crowd of cataloguers</a:t>
            </a:r>
            <a:endParaRPr lang="en-GB" sz="4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BD8895-A0EA-C548-1647-58FF954599AC}"/>
              </a:ext>
            </a:extLst>
          </p:cNvPr>
          <p:cNvSpPr txBox="1"/>
          <p:nvPr/>
        </p:nvSpPr>
        <p:spPr>
          <a:xfrm>
            <a:off x="811590" y="5285294"/>
            <a:ext cx="81044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RDA Registry provides free tools for embedding RDA entities, elements, and vocabularies in social media and other applications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520B56-50E8-C83B-39B5-DB48D00CED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654" y="1316957"/>
            <a:ext cx="3676650" cy="10477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6F284AB-E06C-71E4-F4EC-28B75DAE58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3778" y="3102760"/>
            <a:ext cx="1628775" cy="8858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6EB53D1-8F87-700F-BF55-6D24F25A02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7783" y="2315905"/>
            <a:ext cx="2305050" cy="9239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3EB2805-13DD-748B-03EB-8A5440C75A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5242" y="2260907"/>
            <a:ext cx="2667000" cy="8001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E01C13F-AECA-D739-ECA3-7D351663CF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28304" y="1148716"/>
            <a:ext cx="3924300" cy="10096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3C3E0E4-7FBD-ABDE-8DC8-70BD84A733B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9954" y="2187107"/>
            <a:ext cx="2152650" cy="180975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B73782F-76CD-197B-B3BE-DEDB2C9DFCAD}"/>
              </a:ext>
            </a:extLst>
          </p:cNvPr>
          <p:cNvSpPr txBox="1"/>
          <p:nvPr/>
        </p:nvSpPr>
        <p:spPr>
          <a:xfrm>
            <a:off x="510139" y="4238778"/>
            <a:ext cx="8104472" cy="95410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</a:rPr>
              <a:t>Data provenance might be generated automatically by the local application</a:t>
            </a:r>
          </a:p>
        </p:txBody>
      </p:sp>
    </p:spTree>
    <p:extLst>
      <p:ext uri="{BB962C8B-B14F-4D97-AF65-F5344CB8AC3E}">
        <p14:creationId xmlns:p14="http://schemas.microsoft.com/office/powerpoint/2010/main" val="3749467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51148A9-3413-7165-20C1-B549D6F697BC}"/>
              </a:ext>
            </a:extLst>
          </p:cNvPr>
          <p:cNvSpPr txBox="1"/>
          <p:nvPr/>
        </p:nvSpPr>
        <p:spPr>
          <a:xfrm>
            <a:off x="510139" y="312821"/>
            <a:ext cx="37852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RDA in the crowd</a:t>
            </a:r>
            <a:endParaRPr lang="en-GB" sz="40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ED6286F-632D-1C57-F472-039FCA5205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139" y="1020707"/>
            <a:ext cx="5444579" cy="46574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2C47C13-6967-B521-6636-4FAF355D8A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0700" y="576351"/>
            <a:ext cx="3371085" cy="1616463"/>
          </a:xfrm>
          <a:prstGeom prst="rect">
            <a:avLst/>
          </a:prstGeom>
        </p:spPr>
      </p:pic>
      <p:pic>
        <p:nvPicPr>
          <p:cNvPr id="12" name="Picture 11" descr="A screen shot of a cell phone&#10;&#10;Description automatically generated">
            <a:extLst>
              <a:ext uri="{FF2B5EF4-FFF2-40B4-BE49-F238E27FC236}">
                <a16:creationId xmlns:a16="http://schemas.microsoft.com/office/drawing/2014/main" id="{28FAE1D6-305E-F5E1-F90D-FA918F5ED7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996" y="2943930"/>
            <a:ext cx="1685687" cy="3476730"/>
          </a:xfrm>
          <a:prstGeom prst="rect">
            <a:avLst/>
          </a:prstGeom>
        </p:spPr>
      </p:pic>
      <p:sp>
        <p:nvSpPr>
          <p:cNvPr id="13" name="Arrow: Down 12">
            <a:extLst>
              <a:ext uri="{FF2B5EF4-FFF2-40B4-BE49-F238E27FC236}">
                <a16:creationId xmlns:a16="http://schemas.microsoft.com/office/drawing/2014/main" id="{52767150-AC4E-2870-8598-69F8ECF7B263}"/>
              </a:ext>
            </a:extLst>
          </p:cNvPr>
          <p:cNvSpPr/>
          <p:nvPr/>
        </p:nvSpPr>
        <p:spPr>
          <a:xfrm>
            <a:off x="7060593" y="2328468"/>
            <a:ext cx="564060" cy="432079"/>
          </a:xfrm>
          <a:prstGeom prst="downArrow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F3AD25C-583F-F8B1-8613-B9BE386A5FF7}"/>
              </a:ext>
            </a:extLst>
          </p:cNvPr>
          <p:cNvSpPr txBox="1"/>
          <p:nvPr/>
        </p:nvSpPr>
        <p:spPr>
          <a:xfrm>
            <a:off x="6495577" y="3080268"/>
            <a:ext cx="1784527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</a:rPr>
              <a:t>My</a:t>
            </a:r>
          </a:p>
          <a:p>
            <a:pPr algn="ctr"/>
            <a:r>
              <a:rPr lang="en-US" sz="3200" dirty="0">
                <a:solidFill>
                  <a:srgbClr val="FFFF00"/>
                </a:solidFill>
              </a:rPr>
              <a:t>mean</a:t>
            </a:r>
          </a:p>
          <a:p>
            <a:pPr algn="ctr"/>
            <a:r>
              <a:rPr lang="en-US" sz="3200" dirty="0">
                <a:solidFill>
                  <a:srgbClr val="FFFF00"/>
                </a:solidFill>
              </a:rPr>
              <a:t>metadata</a:t>
            </a:r>
          </a:p>
          <a:p>
            <a:pPr algn="ctr"/>
            <a:r>
              <a:rPr lang="en-US" sz="3200" dirty="0">
                <a:solidFill>
                  <a:srgbClr val="FFFF00"/>
                </a:solidFill>
              </a:rPr>
              <a:t>machine</a:t>
            </a:r>
            <a:endParaRPr lang="en-GB" sz="3200" dirty="0">
              <a:solidFill>
                <a:srgbClr val="FFFF00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0F9776A-216D-83CF-42A6-AD7188E582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139" y="5837293"/>
            <a:ext cx="1828800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508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51148A9-3413-7165-20C1-B549D6F697BC}"/>
              </a:ext>
            </a:extLst>
          </p:cNvPr>
          <p:cNvSpPr txBox="1"/>
          <p:nvPr/>
        </p:nvSpPr>
        <p:spPr>
          <a:xfrm>
            <a:off x="510139" y="312821"/>
            <a:ext cx="24593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Conclusion</a:t>
            </a:r>
            <a:endParaRPr lang="en-GB" sz="4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BD8895-A0EA-C548-1647-58FF954599AC}"/>
              </a:ext>
            </a:extLst>
          </p:cNvPr>
          <p:cNvSpPr txBox="1"/>
          <p:nvPr/>
        </p:nvSpPr>
        <p:spPr>
          <a:xfrm>
            <a:off x="510139" y="1020707"/>
            <a:ext cx="82670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current information age is characterized by the creation of huge quantities of recorded human memory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824CD7-43E1-41DF-B6D4-02BE2280DD53}"/>
              </a:ext>
            </a:extLst>
          </p:cNvPr>
          <p:cNvSpPr txBox="1"/>
          <p:nvPr/>
        </p:nvSpPr>
        <p:spPr>
          <a:xfrm>
            <a:off x="510139" y="2035640"/>
            <a:ext cx="82670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Some of it is worth preserving for future generations as “cultural heritage”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E9FD7D-132B-B7D9-1265-DA23D91C509F}"/>
              </a:ext>
            </a:extLst>
          </p:cNvPr>
          <p:cNvSpPr txBox="1"/>
          <p:nvPr/>
        </p:nvSpPr>
        <p:spPr>
          <a:xfrm>
            <a:off x="510139" y="3050573"/>
            <a:ext cx="82670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RDA provides the tools to describe and access information resources at local and global levels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E074C94-4B97-127E-909C-DAE3FAD18D46}"/>
              </a:ext>
            </a:extLst>
          </p:cNvPr>
          <p:cNvSpPr txBox="1"/>
          <p:nvPr/>
        </p:nvSpPr>
        <p:spPr>
          <a:xfrm>
            <a:off x="510139" y="4065506"/>
            <a:ext cx="82670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These tools can be embedded within the internet of things for collaborative management of cataloguing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7DB7540-654E-9463-303E-BC9AD3F13298}"/>
              </a:ext>
            </a:extLst>
          </p:cNvPr>
          <p:cNvSpPr txBox="1"/>
          <p:nvPr/>
        </p:nvSpPr>
        <p:spPr>
          <a:xfrm>
            <a:off x="1034979" y="5251122"/>
            <a:ext cx="6961970" cy="954107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</a:rPr>
              <a:t>Metadata</a:t>
            </a:r>
          </a:p>
          <a:p>
            <a:pPr algn="ctr"/>
            <a:r>
              <a:rPr lang="en-US" sz="2800" dirty="0">
                <a:solidFill>
                  <a:srgbClr val="FFFF00"/>
                </a:solidFill>
              </a:rPr>
              <a:t>of the crowd, by the crowd, and for the crowd</a:t>
            </a:r>
          </a:p>
        </p:txBody>
      </p:sp>
    </p:spTree>
    <p:extLst>
      <p:ext uri="{BB962C8B-B14F-4D97-AF65-F5344CB8AC3E}">
        <p14:creationId xmlns:p14="http://schemas.microsoft.com/office/powerpoint/2010/main" val="1460138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8FAC8F9-BB1C-172C-FCCE-81DD87C0FF54}"/>
              </a:ext>
            </a:extLst>
          </p:cNvPr>
          <p:cNvSpPr txBox="1"/>
          <p:nvPr/>
        </p:nvSpPr>
        <p:spPr>
          <a:xfrm>
            <a:off x="531796" y="4312858"/>
            <a:ext cx="80804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Image credits: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The ancient of days. William Blake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DOD supports 58th Presidential Inauguration, inaugural parade. </a:t>
            </a:r>
            <a:r>
              <a:rPr lang="en-GB" dirty="0"/>
              <a:t>Staff </a:t>
            </a:r>
            <a:r>
              <a:rPr lang="en-GB" dirty="0" err="1"/>
              <a:t>Sgt.</a:t>
            </a:r>
            <a:r>
              <a:rPr lang="en-GB" dirty="0"/>
              <a:t> </a:t>
            </a:r>
            <a:r>
              <a:rPr lang="en-GB" dirty="0" err="1"/>
              <a:t>Marianique</a:t>
            </a:r>
            <a:r>
              <a:rPr lang="en-GB" dirty="0"/>
              <a:t> Santos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Social network visualization. Martin </a:t>
            </a:r>
            <a:r>
              <a:rPr lang="en-GB" dirty="0" err="1"/>
              <a:t>Grandjean</a:t>
            </a:r>
            <a:endParaRPr lang="en-GB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Crowd at Knebworth House – 1976. </a:t>
            </a:r>
            <a:r>
              <a:rPr lang="en-US" dirty="0" err="1"/>
              <a:t>Sérgio</a:t>
            </a:r>
            <a:r>
              <a:rPr lang="en-US" dirty="0"/>
              <a:t> Valle Duarte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Plasma Mobile running on </a:t>
            </a:r>
            <a:r>
              <a:rPr lang="en-US" dirty="0" err="1"/>
              <a:t>PinePhone</a:t>
            </a:r>
            <a:r>
              <a:rPr lang="en-US" dirty="0"/>
              <a:t>. KDE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73E236-F101-C535-0430-F1A5DC0F76F1}"/>
              </a:ext>
            </a:extLst>
          </p:cNvPr>
          <p:cNvSpPr txBox="1"/>
          <p:nvPr/>
        </p:nvSpPr>
        <p:spPr>
          <a:xfrm>
            <a:off x="510139" y="312821"/>
            <a:ext cx="24997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Thank you!</a:t>
            </a:r>
            <a:endParaRPr lang="en-GB" sz="4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744503-F2D3-380E-95F4-376F4A7DD56C}"/>
              </a:ext>
            </a:extLst>
          </p:cNvPr>
          <p:cNvSpPr txBox="1"/>
          <p:nvPr/>
        </p:nvSpPr>
        <p:spPr>
          <a:xfrm>
            <a:off x="1289786" y="2131995"/>
            <a:ext cx="64035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More like this:</a:t>
            </a:r>
          </a:p>
          <a:p>
            <a:r>
              <a:rPr lang="en-GB" sz="2400" dirty="0"/>
              <a:t>http://www.gordondunsire.com/publications.htm</a:t>
            </a:r>
          </a:p>
        </p:txBody>
      </p:sp>
    </p:spTree>
    <p:extLst>
      <p:ext uri="{BB962C8B-B14F-4D97-AF65-F5344CB8AC3E}">
        <p14:creationId xmlns:p14="http://schemas.microsoft.com/office/powerpoint/2010/main" val="2086664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51148A9-3413-7165-20C1-B549D6F697BC}"/>
              </a:ext>
            </a:extLst>
          </p:cNvPr>
          <p:cNvSpPr txBox="1"/>
          <p:nvPr/>
        </p:nvSpPr>
        <p:spPr>
          <a:xfrm>
            <a:off x="510139" y="312821"/>
            <a:ext cx="21600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Overview</a:t>
            </a:r>
            <a:endParaRPr lang="en-GB" sz="4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BD8895-A0EA-C548-1647-58FF954599AC}"/>
              </a:ext>
            </a:extLst>
          </p:cNvPr>
          <p:cNvSpPr txBox="1"/>
          <p:nvPr/>
        </p:nvSpPr>
        <p:spPr>
          <a:xfrm>
            <a:off x="562232" y="1674674"/>
            <a:ext cx="77226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Universal bibliographic control in the current (5</a:t>
            </a:r>
            <a:r>
              <a:rPr lang="en-US" sz="3600" baseline="30000" dirty="0"/>
              <a:t>th</a:t>
            </a:r>
            <a:r>
              <a:rPr lang="en-US" sz="3600" dirty="0"/>
              <a:t>) information age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7E69B68-D4FB-A5F2-30ED-924AE5D733AF}"/>
              </a:ext>
            </a:extLst>
          </p:cNvPr>
          <p:cNvSpPr txBox="1"/>
          <p:nvPr/>
        </p:nvSpPr>
        <p:spPr>
          <a:xfrm>
            <a:off x="562232" y="3488651"/>
            <a:ext cx="56205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Tools for managing metadata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DC0677-1BF0-65F9-0C4F-A7E2FAB46657}"/>
              </a:ext>
            </a:extLst>
          </p:cNvPr>
          <p:cNvSpPr txBox="1"/>
          <p:nvPr/>
        </p:nvSpPr>
        <p:spPr>
          <a:xfrm>
            <a:off x="562232" y="4748630"/>
            <a:ext cx="81222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Significance of the new RDA and metadata</a:t>
            </a:r>
          </a:p>
        </p:txBody>
      </p:sp>
    </p:spTree>
    <p:extLst>
      <p:ext uri="{BB962C8B-B14F-4D97-AF65-F5344CB8AC3E}">
        <p14:creationId xmlns:p14="http://schemas.microsoft.com/office/powerpoint/2010/main" val="3821886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B8E5F46-4FFD-C7AF-5440-1D8A46BBD3A5}"/>
              </a:ext>
            </a:extLst>
          </p:cNvPr>
          <p:cNvSpPr/>
          <p:nvPr/>
        </p:nvSpPr>
        <p:spPr>
          <a:xfrm>
            <a:off x="611203" y="338914"/>
            <a:ext cx="7921592" cy="276042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51F698-19B9-5774-8944-4A1CE83A30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812" y="338914"/>
            <a:ext cx="2284376" cy="276042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DAFB27D-AB93-BB8D-F12B-0AC6F6305BD1}"/>
              </a:ext>
            </a:extLst>
          </p:cNvPr>
          <p:cNvSpPr txBox="1"/>
          <p:nvPr/>
        </p:nvSpPr>
        <p:spPr>
          <a:xfrm>
            <a:off x="842589" y="777786"/>
            <a:ext cx="1484702" cy="52322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the book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403CB8-9581-DB72-C29B-16A82E9B9C4A}"/>
              </a:ext>
            </a:extLst>
          </p:cNvPr>
          <p:cNvSpPr txBox="1"/>
          <p:nvPr/>
        </p:nvSpPr>
        <p:spPr>
          <a:xfrm>
            <a:off x="842589" y="1461726"/>
            <a:ext cx="1699696" cy="52322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the record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AAAE6B-6762-8E6E-5179-A01008FB333E}"/>
              </a:ext>
            </a:extLst>
          </p:cNvPr>
          <p:cNvSpPr txBox="1"/>
          <p:nvPr/>
        </p:nvSpPr>
        <p:spPr>
          <a:xfrm>
            <a:off x="842589" y="2155892"/>
            <a:ext cx="2355838" cy="52322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intermediation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641F8C-AEAA-2CB0-7F7F-72DA8C83437A}"/>
              </a:ext>
            </a:extLst>
          </p:cNvPr>
          <p:cNvSpPr txBox="1"/>
          <p:nvPr/>
        </p:nvSpPr>
        <p:spPr>
          <a:xfrm>
            <a:off x="6657124" y="1461726"/>
            <a:ext cx="1532792" cy="52322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authority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EFBD3E-3D46-2729-FD40-B1A674799F3C}"/>
              </a:ext>
            </a:extLst>
          </p:cNvPr>
          <p:cNvSpPr txBox="1"/>
          <p:nvPr/>
        </p:nvSpPr>
        <p:spPr>
          <a:xfrm>
            <a:off x="7290311" y="767560"/>
            <a:ext cx="899605" cy="52322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rules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894A2AA-BB6C-AE2B-EE8C-FE5D2B2F2A49}"/>
              </a:ext>
            </a:extLst>
          </p:cNvPr>
          <p:cNvSpPr txBox="1"/>
          <p:nvPr/>
        </p:nvSpPr>
        <p:spPr>
          <a:xfrm>
            <a:off x="6970543" y="2155892"/>
            <a:ext cx="1219373" cy="52322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control</a:t>
            </a:r>
            <a:endParaRPr lang="en-GB" sz="2800" dirty="0">
              <a:solidFill>
                <a:schemeClr val="bg1"/>
              </a:solidFill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C2D7571-EAD4-C338-22BB-7B860534F6A7}"/>
              </a:ext>
            </a:extLst>
          </p:cNvPr>
          <p:cNvGrpSpPr/>
          <p:nvPr/>
        </p:nvGrpSpPr>
        <p:grpSpPr>
          <a:xfrm>
            <a:off x="183808" y="3385061"/>
            <a:ext cx="8776383" cy="3200400"/>
            <a:chOff x="142922" y="3308182"/>
            <a:chExt cx="8776383" cy="3200400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F4BEC1AE-8F43-6EDF-3314-236B48C62455}"/>
                </a:ext>
              </a:extLst>
            </p:cNvPr>
            <p:cNvGrpSpPr/>
            <p:nvPr/>
          </p:nvGrpSpPr>
          <p:grpSpPr>
            <a:xfrm>
              <a:off x="142922" y="3308182"/>
              <a:ext cx="8776383" cy="3200400"/>
              <a:chOff x="123671" y="3261513"/>
              <a:chExt cx="8776383" cy="3200400"/>
            </a:xfrm>
          </p:grpSpPr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03F4F462-1108-93D6-6FC5-D23347421E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3671" y="3308102"/>
                <a:ext cx="2468880" cy="3107223"/>
              </a:xfrm>
              <a:prstGeom prst="rect">
                <a:avLst/>
              </a:prstGeom>
            </p:spPr>
          </p:pic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F2E45632-AABC-B26F-E71E-266A8534B1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34489" y="3261513"/>
                <a:ext cx="2465565" cy="3200400"/>
              </a:xfrm>
              <a:prstGeom prst="rect">
                <a:avLst/>
              </a:prstGeom>
            </p:spPr>
          </p:pic>
        </p:grp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6AEBDA6A-2E4C-D742-7568-45A9B8A81B6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84140" y="3810488"/>
              <a:ext cx="4093946" cy="2166913"/>
            </a:xfrm>
            <a:prstGeom prst="rect">
              <a:avLst/>
            </a:prstGeom>
          </p:spPr>
        </p:pic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60F74E75-DC0B-8F89-5762-5C0A91F9C65A}"/>
              </a:ext>
            </a:extLst>
          </p:cNvPr>
          <p:cNvSpPr txBox="1"/>
          <p:nvPr/>
        </p:nvSpPr>
        <p:spPr>
          <a:xfrm>
            <a:off x="1344929" y="3139138"/>
            <a:ext cx="64541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/>
              <a:t>universal bibliographic control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88BBDC5-AD81-460E-C633-920B982DDC04}"/>
              </a:ext>
            </a:extLst>
          </p:cNvPr>
          <p:cNvSpPr txBox="1"/>
          <p:nvPr/>
        </p:nvSpPr>
        <p:spPr>
          <a:xfrm>
            <a:off x="2410084" y="3965113"/>
            <a:ext cx="432714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sz="4000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pPr algn="ctr"/>
            <a:endParaRPr lang="en-US" sz="4000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pPr algn="ctr"/>
            <a:r>
              <a:rPr lang="en-US" sz="4000" dirty="0">
                <a:solidFill>
                  <a:schemeClr val="bg1"/>
                </a:solidFill>
                <a:sym typeface="Wingdings" panose="05000000000000000000" pitchFamily="2" charset="2"/>
              </a:rPr>
              <a:t>from the bottom up</a:t>
            </a:r>
            <a:endParaRPr lang="en-GB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492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6" grpId="0" animBg="1"/>
      <p:bldP spid="7" grpId="0" animBg="1"/>
      <p:bldP spid="11" grpId="0" animBg="1"/>
      <p:bldP spid="35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D75C65E-8BE7-3482-13DD-F503357FCD4A}"/>
              </a:ext>
            </a:extLst>
          </p:cNvPr>
          <p:cNvSpPr txBox="1"/>
          <p:nvPr/>
        </p:nvSpPr>
        <p:spPr>
          <a:xfrm>
            <a:off x="5969842" y="165762"/>
            <a:ext cx="28757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The internet of things records and stores human memories</a:t>
            </a:r>
            <a:endParaRPr lang="en-GB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C49373-F781-F5AA-C918-77FFA8242DB8}"/>
              </a:ext>
            </a:extLst>
          </p:cNvPr>
          <p:cNvSpPr txBox="1"/>
          <p:nvPr/>
        </p:nvSpPr>
        <p:spPr>
          <a:xfrm>
            <a:off x="298383" y="5210801"/>
            <a:ext cx="50633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The internet of </a:t>
            </a:r>
            <a:r>
              <a:rPr lang="en-US" sz="2400" dirty="0" err="1"/>
              <a:t>metada</a:t>
            </a:r>
            <a:r>
              <a:rPr lang="en-US" sz="2400" dirty="0"/>
              <a:t> provides access to human memory and culture</a:t>
            </a:r>
            <a:endParaRPr lang="en-GB" sz="2400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A8B16EF-664B-7ECD-5375-6821469C1C60}"/>
              </a:ext>
            </a:extLst>
          </p:cNvPr>
          <p:cNvSpPr/>
          <p:nvPr/>
        </p:nvSpPr>
        <p:spPr>
          <a:xfrm>
            <a:off x="255068" y="259882"/>
            <a:ext cx="5527840" cy="2689027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A4EF59F-163D-4B28-6B7D-B2805294D872}"/>
              </a:ext>
            </a:extLst>
          </p:cNvPr>
          <p:cNvSpPr txBox="1"/>
          <p:nvPr/>
        </p:nvSpPr>
        <p:spPr>
          <a:xfrm>
            <a:off x="2206779" y="223989"/>
            <a:ext cx="25717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People</a:t>
            </a:r>
            <a:endParaRPr lang="en-GB" sz="4000" dirty="0">
              <a:solidFill>
                <a:srgbClr val="FFFF00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32F461A-4EA9-120D-6938-9A4C3881F238}"/>
              </a:ext>
            </a:extLst>
          </p:cNvPr>
          <p:cNvSpPr/>
          <p:nvPr/>
        </p:nvSpPr>
        <p:spPr>
          <a:xfrm>
            <a:off x="5513399" y="1379478"/>
            <a:ext cx="3332218" cy="521864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31BFB2F-A6C7-78AE-FEB2-1BE781885312}"/>
              </a:ext>
            </a:extLst>
          </p:cNvPr>
          <p:cNvSpPr txBox="1"/>
          <p:nvPr/>
        </p:nvSpPr>
        <p:spPr>
          <a:xfrm>
            <a:off x="5872499" y="2266648"/>
            <a:ext cx="2687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Information</a:t>
            </a:r>
            <a:endParaRPr lang="en-GB" sz="4000" dirty="0">
              <a:solidFill>
                <a:srgbClr val="FFFF00"/>
              </a:solidFill>
            </a:endParaRPr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DF9FE7D5-0F68-BEF1-4CAC-47A628C8B9DE}"/>
              </a:ext>
            </a:extLst>
          </p:cNvPr>
          <p:cNvSpPr/>
          <p:nvPr/>
        </p:nvSpPr>
        <p:spPr>
          <a:xfrm>
            <a:off x="6564429" y="4100362"/>
            <a:ext cx="45719" cy="4571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0D171E8-CAC6-A00E-42EC-E68765660300}"/>
              </a:ext>
            </a:extLst>
          </p:cNvPr>
          <p:cNvSpPr txBox="1"/>
          <p:nvPr/>
        </p:nvSpPr>
        <p:spPr>
          <a:xfrm>
            <a:off x="6598854" y="3462537"/>
            <a:ext cx="11763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</a:rPr>
              <a:t>books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5F2EAA9-E820-C0D7-436D-41B9FF7F022F}"/>
              </a:ext>
            </a:extLst>
          </p:cNvPr>
          <p:cNvSpPr txBox="1"/>
          <p:nvPr/>
        </p:nvSpPr>
        <p:spPr>
          <a:xfrm>
            <a:off x="5723422" y="4533572"/>
            <a:ext cx="292721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</a:rPr>
              <a:t>online resources</a:t>
            </a:r>
          </a:p>
          <a:p>
            <a:pPr algn="ctr"/>
            <a:r>
              <a:rPr lang="en-US" sz="3200" dirty="0">
                <a:solidFill>
                  <a:srgbClr val="FFFF00"/>
                </a:solidFill>
              </a:rPr>
              <a:t>reviews</a:t>
            </a:r>
          </a:p>
          <a:p>
            <a:pPr algn="ctr"/>
            <a:r>
              <a:rPr lang="en-US" sz="3200" dirty="0">
                <a:solidFill>
                  <a:srgbClr val="FFFF00"/>
                </a:solidFill>
              </a:rPr>
              <a:t>etc</a:t>
            </a:r>
            <a:r>
              <a:rPr lang="en-US" sz="3200" dirty="0">
                <a:solidFill>
                  <a:schemeClr val="bg1"/>
                </a:solidFill>
              </a:rPr>
              <a:t>.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id="{E1F36A3E-88FA-10F2-6FA6-F831148F3CCE}"/>
              </a:ext>
            </a:extLst>
          </p:cNvPr>
          <p:cNvSpPr/>
          <p:nvPr/>
        </p:nvSpPr>
        <p:spPr>
          <a:xfrm>
            <a:off x="6842925" y="4041327"/>
            <a:ext cx="688206" cy="498229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939DE2-7E47-D05E-29DA-556D16EE055A}"/>
              </a:ext>
            </a:extLst>
          </p:cNvPr>
          <p:cNvSpPr txBox="1"/>
          <p:nvPr/>
        </p:nvSpPr>
        <p:spPr>
          <a:xfrm>
            <a:off x="791768" y="1593633"/>
            <a:ext cx="1438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readers</a:t>
            </a:r>
            <a:endParaRPr lang="en-GB" sz="3200" dirty="0">
              <a:solidFill>
                <a:srgbClr val="FFFF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637D01-5B69-6E36-98EA-F5521B0B3631}"/>
              </a:ext>
            </a:extLst>
          </p:cNvPr>
          <p:cNvSpPr txBox="1"/>
          <p:nvPr/>
        </p:nvSpPr>
        <p:spPr>
          <a:xfrm>
            <a:off x="3029093" y="854969"/>
            <a:ext cx="2098716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authors</a:t>
            </a:r>
          </a:p>
          <a:p>
            <a:r>
              <a:rPr lang="en-US" sz="3200" dirty="0">
                <a:solidFill>
                  <a:srgbClr val="FFFF00"/>
                </a:solidFill>
              </a:rPr>
              <a:t>publishers</a:t>
            </a:r>
          </a:p>
          <a:p>
            <a:r>
              <a:rPr lang="en-US" sz="3200" dirty="0">
                <a:solidFill>
                  <a:srgbClr val="FFFF00"/>
                </a:solidFill>
              </a:rPr>
              <a:t>cataloguers</a:t>
            </a:r>
          </a:p>
          <a:p>
            <a:r>
              <a:rPr lang="en-US" sz="3200" dirty="0">
                <a:solidFill>
                  <a:srgbClr val="FFFF00"/>
                </a:solidFill>
              </a:rPr>
              <a:t>etc</a:t>
            </a:r>
            <a:r>
              <a:rPr lang="en-US" sz="3200" dirty="0">
                <a:solidFill>
                  <a:schemeClr val="bg1"/>
                </a:solidFill>
              </a:rPr>
              <a:t>.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DE17284B-2E2D-4E7F-1516-58FD0BFFB9E7}"/>
              </a:ext>
            </a:extLst>
          </p:cNvPr>
          <p:cNvSpPr/>
          <p:nvPr/>
        </p:nvSpPr>
        <p:spPr>
          <a:xfrm>
            <a:off x="2373994" y="1571902"/>
            <a:ext cx="535189" cy="62823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F42C67E-DE7A-A3C1-ED05-B0115934CBCC}"/>
              </a:ext>
            </a:extLst>
          </p:cNvPr>
          <p:cNvGrpSpPr/>
          <p:nvPr/>
        </p:nvGrpSpPr>
        <p:grpSpPr>
          <a:xfrm>
            <a:off x="2745605" y="3189082"/>
            <a:ext cx="2242279" cy="1688870"/>
            <a:chOff x="2745605" y="3189082"/>
            <a:chExt cx="2242279" cy="1688870"/>
          </a:xfrm>
        </p:grpSpPr>
        <p:sp>
          <p:nvSpPr>
            <p:cNvPr id="24" name="Arrow: Left-Up 23">
              <a:extLst>
                <a:ext uri="{FF2B5EF4-FFF2-40B4-BE49-F238E27FC236}">
                  <a16:creationId xmlns:a16="http://schemas.microsoft.com/office/drawing/2014/main" id="{0D696E5F-09D2-C840-5D43-CFFD754AE25E}"/>
                </a:ext>
              </a:extLst>
            </p:cNvPr>
            <p:cNvSpPr/>
            <p:nvPr/>
          </p:nvSpPr>
          <p:spPr>
            <a:xfrm flipH="1">
              <a:off x="2745605" y="3189082"/>
              <a:ext cx="2242279" cy="1688870"/>
            </a:xfrm>
            <a:prstGeom prst="leftUpArrow">
              <a:avLst>
                <a:gd name="adj1" fmla="val 25000"/>
                <a:gd name="adj2" fmla="val 25862"/>
                <a:gd name="adj3" fmla="val 33867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5621B3E-92D3-9170-9CC2-70B00AC5CB13}"/>
                </a:ext>
              </a:extLst>
            </p:cNvPr>
            <p:cNvSpPr txBox="1"/>
            <p:nvPr/>
          </p:nvSpPr>
          <p:spPr>
            <a:xfrm>
              <a:off x="2951012" y="4146081"/>
              <a:ext cx="157972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</a:rPr>
                <a:t>metadata</a:t>
              </a:r>
              <a:endParaRPr lang="en-GB" sz="28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61805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5" grpId="0" animBg="1"/>
      <p:bldP spid="16" grpId="0"/>
      <p:bldP spid="17" grpId="0"/>
      <p:bldP spid="19" grpId="0"/>
      <p:bldP spid="20" grpId="0" animBg="1"/>
      <p:bldP spid="8" grpId="0"/>
      <p:bldP spid="9" grpId="0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51148A9-3413-7165-20C1-B549D6F697BC}"/>
              </a:ext>
            </a:extLst>
          </p:cNvPr>
          <p:cNvSpPr txBox="1"/>
          <p:nvPr/>
        </p:nvSpPr>
        <p:spPr>
          <a:xfrm>
            <a:off x="510139" y="327259"/>
            <a:ext cx="29402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/>
              <a:t>Medata</a:t>
            </a:r>
            <a:r>
              <a:rPr lang="en-US" sz="4000" dirty="0"/>
              <a:t> tools</a:t>
            </a:r>
            <a:endParaRPr lang="en-GB" sz="4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BD8895-A0EA-C548-1647-58FF954599AC}"/>
              </a:ext>
            </a:extLst>
          </p:cNvPr>
          <p:cNvSpPr txBox="1"/>
          <p:nvPr/>
        </p:nvSpPr>
        <p:spPr>
          <a:xfrm>
            <a:off x="510139" y="1240560"/>
            <a:ext cx="84052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Tools for maintaining structured metadata must support: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3550DC-1EC0-A898-54BE-80E23D238676}"/>
              </a:ext>
            </a:extLst>
          </p:cNvPr>
          <p:cNvSpPr txBox="1"/>
          <p:nvPr/>
        </p:nvSpPr>
        <p:spPr>
          <a:xfrm>
            <a:off x="1588370" y="1969195"/>
            <a:ext cx="4147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"/>
            <a:r>
              <a:rPr lang="en-US" sz="2400" dirty="0"/>
              <a:t>Data processing</a:t>
            </a:r>
          </a:p>
          <a:p>
            <a:r>
              <a:rPr lang="en-US" sz="2400" dirty="0">
                <a:sym typeface="Wingdings" panose="05000000000000000000" pitchFamily="2" charset="2"/>
              </a:rPr>
              <a:t>&gt;&gt; </a:t>
            </a:r>
            <a:r>
              <a:rPr lang="en-US" sz="2400" dirty="0"/>
              <a:t>Let the machine do the work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243A89-D2C4-7A89-9BFB-7202B3DB5BCA}"/>
              </a:ext>
            </a:extLst>
          </p:cNvPr>
          <p:cNvSpPr txBox="1"/>
          <p:nvPr/>
        </p:nvSpPr>
        <p:spPr>
          <a:xfrm>
            <a:off x="1588370" y="2847192"/>
            <a:ext cx="54597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"/>
            <a:r>
              <a:rPr lang="en-US" sz="2400" dirty="0"/>
              <a:t>Data granularity</a:t>
            </a:r>
          </a:p>
          <a:p>
            <a:r>
              <a:rPr lang="en-US" sz="2400" dirty="0">
                <a:sym typeface="Wingdings" panose="05000000000000000000" pitchFamily="2" charset="2"/>
              </a:rPr>
              <a:t>&gt;&gt; Find a</a:t>
            </a:r>
            <a:r>
              <a:rPr lang="en-US" sz="2400" dirty="0"/>
              <a:t> level of common interoperability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92CF46-F2E7-7997-886E-114A1CA70355}"/>
              </a:ext>
            </a:extLst>
          </p:cNvPr>
          <p:cNvSpPr txBox="1"/>
          <p:nvPr/>
        </p:nvSpPr>
        <p:spPr>
          <a:xfrm>
            <a:off x="1588370" y="3725189"/>
            <a:ext cx="59243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"/>
            <a:r>
              <a:rPr lang="en-US" sz="2400" dirty="0"/>
              <a:t>Entity-based cataloguing</a:t>
            </a:r>
          </a:p>
          <a:p>
            <a:r>
              <a:rPr lang="en-US" sz="2400" dirty="0">
                <a:sym typeface="Wingdings" panose="05000000000000000000" pitchFamily="2" charset="2"/>
              </a:rPr>
              <a:t>&gt;&gt; </a:t>
            </a:r>
            <a:r>
              <a:rPr lang="en-US" sz="2400" dirty="0"/>
              <a:t>Describe your own thing, relate it to others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75576EB-FE50-0FD3-EB8E-6C928226391D}"/>
              </a:ext>
            </a:extLst>
          </p:cNvPr>
          <p:cNvSpPr txBox="1"/>
          <p:nvPr/>
        </p:nvSpPr>
        <p:spPr>
          <a:xfrm>
            <a:off x="1588370" y="4603186"/>
            <a:ext cx="40493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"/>
            <a:r>
              <a:rPr lang="en-US" sz="2400" dirty="0"/>
              <a:t>Identity management</a:t>
            </a:r>
          </a:p>
          <a:p>
            <a:r>
              <a:rPr lang="en-US" sz="2400" dirty="0">
                <a:sym typeface="Wingdings" panose="05000000000000000000" pitchFamily="2" charset="2"/>
              </a:rPr>
              <a:t>&gt;&gt; </a:t>
            </a:r>
            <a:r>
              <a:rPr lang="en-US" sz="2400" dirty="0"/>
              <a:t>Process the names of things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1C77A7-2F9D-2331-E6C0-1BEE912B6CC0}"/>
              </a:ext>
            </a:extLst>
          </p:cNvPr>
          <p:cNvSpPr txBox="1"/>
          <p:nvPr/>
        </p:nvSpPr>
        <p:spPr>
          <a:xfrm>
            <a:off x="1588370" y="5481184"/>
            <a:ext cx="31616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"/>
            <a:r>
              <a:rPr lang="en-US" sz="2400" dirty="0"/>
              <a:t>Data provenance</a:t>
            </a:r>
          </a:p>
          <a:p>
            <a:r>
              <a:rPr lang="en-US" sz="2400" dirty="0">
                <a:sym typeface="Wingdings" panose="05000000000000000000" pitchFamily="2" charset="2"/>
              </a:rPr>
              <a:t>&gt;&gt; </a:t>
            </a:r>
            <a:r>
              <a:rPr lang="en-US" sz="2400" dirty="0"/>
              <a:t>Provide an audit trail</a:t>
            </a:r>
          </a:p>
        </p:txBody>
      </p:sp>
    </p:spTree>
    <p:extLst>
      <p:ext uri="{BB962C8B-B14F-4D97-AF65-F5344CB8AC3E}">
        <p14:creationId xmlns:p14="http://schemas.microsoft.com/office/powerpoint/2010/main" val="1831439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51148A9-3413-7165-20C1-B549D6F697BC}"/>
              </a:ext>
            </a:extLst>
          </p:cNvPr>
          <p:cNvSpPr txBox="1"/>
          <p:nvPr/>
        </p:nvSpPr>
        <p:spPr>
          <a:xfrm>
            <a:off x="510139" y="327259"/>
            <a:ext cx="62847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RDA tools for data processing</a:t>
            </a:r>
            <a:endParaRPr lang="en-GB" sz="4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BD8895-A0EA-C548-1647-58FF954599AC}"/>
              </a:ext>
            </a:extLst>
          </p:cNvPr>
          <p:cNvSpPr txBox="1"/>
          <p:nvPr/>
        </p:nvSpPr>
        <p:spPr>
          <a:xfrm>
            <a:off x="510139" y="1240560"/>
            <a:ext cx="76438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RDA provides two tools to support data processing: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3550DC-1EC0-A898-54BE-80E23D238676}"/>
              </a:ext>
            </a:extLst>
          </p:cNvPr>
          <p:cNvSpPr txBox="1"/>
          <p:nvPr/>
        </p:nvSpPr>
        <p:spPr>
          <a:xfrm>
            <a:off x="1095878" y="2002883"/>
            <a:ext cx="466807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"/>
            <a:r>
              <a:rPr lang="en-US" sz="2400" dirty="0"/>
              <a:t>Methods for processing data values</a:t>
            </a:r>
          </a:p>
          <a:p>
            <a:r>
              <a:rPr lang="en-US" sz="2400" dirty="0"/>
              <a:t>&gt; Unstructured description (string)</a:t>
            </a:r>
          </a:p>
          <a:p>
            <a:r>
              <a:rPr lang="en-US" sz="2400" dirty="0"/>
              <a:t>&gt; Structured description (string)</a:t>
            </a:r>
          </a:p>
          <a:p>
            <a:r>
              <a:rPr lang="en-US" sz="2400" dirty="0"/>
              <a:t>&gt; Identifier (string)</a:t>
            </a:r>
          </a:p>
          <a:p>
            <a:r>
              <a:rPr lang="en-US" sz="2400" dirty="0"/>
              <a:t>&gt; IRI (Internationalized URI)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6A0547-E585-79BF-232C-D30BCCB1E6D7}"/>
              </a:ext>
            </a:extLst>
          </p:cNvPr>
          <p:cNvSpPr txBox="1"/>
          <p:nvPr/>
        </p:nvSpPr>
        <p:spPr>
          <a:xfrm>
            <a:off x="1095878" y="4197666"/>
            <a:ext cx="734213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"/>
            <a:r>
              <a:rPr lang="en-US" sz="2400" dirty="0"/>
              <a:t>Scenarios and structures for implementing data retrieval </a:t>
            </a:r>
          </a:p>
          <a:p>
            <a:r>
              <a:rPr lang="en-US" sz="2400" dirty="0"/>
              <a:t>&gt; Linked open data</a:t>
            </a:r>
          </a:p>
          <a:p>
            <a:r>
              <a:rPr lang="en-US" sz="2400" dirty="0"/>
              <a:t>&gt; Relational or object-oriented data</a:t>
            </a:r>
          </a:p>
          <a:p>
            <a:r>
              <a:rPr lang="en-US" sz="2400" dirty="0"/>
              <a:t>&gt; Bibliographic/authority data</a:t>
            </a:r>
          </a:p>
          <a:p>
            <a:r>
              <a:rPr lang="en-US" sz="2400" dirty="0"/>
              <a:t>&gt; Flat file data</a:t>
            </a:r>
          </a:p>
        </p:txBody>
      </p:sp>
    </p:spTree>
    <p:extLst>
      <p:ext uri="{BB962C8B-B14F-4D97-AF65-F5344CB8AC3E}">
        <p14:creationId xmlns:p14="http://schemas.microsoft.com/office/powerpoint/2010/main" val="915792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51148A9-3413-7165-20C1-B549D6F697BC}"/>
              </a:ext>
            </a:extLst>
          </p:cNvPr>
          <p:cNvSpPr txBox="1"/>
          <p:nvPr/>
        </p:nvSpPr>
        <p:spPr>
          <a:xfrm>
            <a:off x="510139" y="327259"/>
            <a:ext cx="48546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Processing data values</a:t>
            </a:r>
            <a:endParaRPr lang="en-GB" sz="4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52900BE-AFB8-4D7B-B0FB-5E8365DCF224}"/>
              </a:ext>
            </a:extLst>
          </p:cNvPr>
          <p:cNvSpPr txBox="1"/>
          <p:nvPr/>
        </p:nvSpPr>
        <p:spPr>
          <a:xfrm>
            <a:off x="510139" y="3183002"/>
            <a:ext cx="45773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Structured description (string)</a:t>
            </a:r>
          </a:p>
          <a:p>
            <a:r>
              <a:rPr lang="en-US" sz="2400" dirty="0"/>
              <a:t>&gt; Controlled keyword indexing</a:t>
            </a:r>
          </a:p>
          <a:p>
            <a:r>
              <a:rPr lang="en-US" sz="2400" dirty="0"/>
              <a:t>&gt; Collated and ordered browse lists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74CFC1-1315-4363-D06E-D4B80B549B44}"/>
              </a:ext>
            </a:extLst>
          </p:cNvPr>
          <p:cNvSpPr txBox="1"/>
          <p:nvPr/>
        </p:nvSpPr>
        <p:spPr>
          <a:xfrm>
            <a:off x="510139" y="2246674"/>
            <a:ext cx="44318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Unstructured description (string)</a:t>
            </a:r>
          </a:p>
          <a:p>
            <a:r>
              <a:rPr lang="en-US" sz="2400" dirty="0">
                <a:sym typeface="Wingdings" panose="05000000000000000000" pitchFamily="2" charset="2"/>
              </a:rPr>
              <a:t>&gt; Uncontrolled keyword indexing</a:t>
            </a:r>
            <a:endParaRPr lang="en-US" sz="2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2689D45-390C-8BEC-22BE-B9EE00E74369}"/>
              </a:ext>
            </a:extLst>
          </p:cNvPr>
          <p:cNvSpPr txBox="1"/>
          <p:nvPr/>
        </p:nvSpPr>
        <p:spPr>
          <a:xfrm>
            <a:off x="510139" y="4488662"/>
            <a:ext cx="43674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Identifier (string)</a:t>
            </a:r>
          </a:p>
          <a:p>
            <a:r>
              <a:rPr lang="en-US" sz="2400" dirty="0">
                <a:sym typeface="Wingdings" panose="05000000000000000000" pitchFamily="2" charset="2"/>
              </a:rPr>
              <a:t>&gt; </a:t>
            </a:r>
            <a:r>
              <a:rPr lang="en-US" sz="2400" dirty="0"/>
              <a:t>Direct access via local reference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0D88313-583C-4958-772B-27C54071A5E6}"/>
              </a:ext>
            </a:extLst>
          </p:cNvPr>
          <p:cNvSpPr txBox="1"/>
          <p:nvPr/>
        </p:nvSpPr>
        <p:spPr>
          <a:xfrm>
            <a:off x="510139" y="5424991"/>
            <a:ext cx="60469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IRI (Internationalized Resource Identifier = URI)</a:t>
            </a:r>
          </a:p>
          <a:p>
            <a:r>
              <a:rPr lang="en-US" sz="2400" dirty="0">
                <a:sym typeface="Wingdings" panose="05000000000000000000" pitchFamily="2" charset="2"/>
              </a:rPr>
              <a:t>&gt; </a:t>
            </a:r>
            <a:r>
              <a:rPr lang="en-US" sz="2400" dirty="0"/>
              <a:t>Direct access via global reference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32CE37-90BA-2820-C60A-1C062F15D2C3}"/>
              </a:ext>
            </a:extLst>
          </p:cNvPr>
          <p:cNvSpPr txBox="1"/>
          <p:nvPr/>
        </p:nvSpPr>
        <p:spPr>
          <a:xfrm>
            <a:off x="1805089" y="1070694"/>
            <a:ext cx="553382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Support User tasks:</a:t>
            </a:r>
          </a:p>
          <a:p>
            <a:pPr algn="ctr"/>
            <a:r>
              <a:rPr lang="en-US" sz="2800" dirty="0"/>
              <a:t>Find, identify, select, obtain, explore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281B9C-6120-9F27-480D-D82382D867E7}"/>
              </a:ext>
            </a:extLst>
          </p:cNvPr>
          <p:cNvSpPr txBox="1"/>
          <p:nvPr/>
        </p:nvSpPr>
        <p:spPr>
          <a:xfrm>
            <a:off x="5210913" y="2074182"/>
            <a:ext cx="3225209" cy="1175980"/>
          </a:xfrm>
          <a:prstGeom prst="irregularSeal2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Fake? </a:t>
            </a:r>
            <a:r>
              <a:rPr lang="en-US" sz="2800" dirty="0">
                <a:sym typeface="Wingdings" panose="05000000000000000000" pitchFamily="2" charset="2"/>
              </a:rPr>
              <a:t></a:t>
            </a:r>
            <a:endParaRPr lang="en-GB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AA0267-0AA4-1937-D469-79A7893CDB7D}"/>
              </a:ext>
            </a:extLst>
          </p:cNvPr>
          <p:cNvSpPr txBox="1"/>
          <p:nvPr/>
        </p:nvSpPr>
        <p:spPr>
          <a:xfrm>
            <a:off x="4793382" y="4003308"/>
            <a:ext cx="4221349" cy="1175980"/>
          </a:xfrm>
          <a:prstGeom prst="irregularSeal2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Trusted? </a:t>
            </a:r>
            <a:r>
              <a:rPr lang="en-US" sz="2800" dirty="0">
                <a:sym typeface="Wingdings" panose="05000000000000000000" pitchFamily="2" charset="2"/>
              </a:rPr>
              <a:t>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322151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4" grpId="0"/>
      <p:bldP spid="15" grpId="0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51148A9-3413-7165-20C1-B549D6F697BC}"/>
              </a:ext>
            </a:extLst>
          </p:cNvPr>
          <p:cNvSpPr txBox="1"/>
          <p:nvPr/>
        </p:nvSpPr>
        <p:spPr>
          <a:xfrm>
            <a:off x="510139" y="327259"/>
            <a:ext cx="55998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Implementation scenarios</a:t>
            </a:r>
            <a:endParaRPr lang="en-GB" sz="4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5A6E86-EC4A-F6FE-5FA7-DCFD91168257}"/>
              </a:ext>
            </a:extLst>
          </p:cNvPr>
          <p:cNvSpPr txBox="1"/>
          <p:nvPr/>
        </p:nvSpPr>
        <p:spPr>
          <a:xfrm>
            <a:off x="2196350" y="1277899"/>
            <a:ext cx="462787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&gt; Linked open data</a:t>
            </a:r>
          </a:p>
          <a:p>
            <a:r>
              <a:rPr lang="en-US" sz="2400" dirty="0"/>
              <a:t>&gt; Relational or object-oriented data</a:t>
            </a:r>
          </a:p>
          <a:p>
            <a:r>
              <a:rPr lang="en-US" sz="2400" dirty="0"/>
              <a:t>&gt; Bibliographic/authority data</a:t>
            </a:r>
          </a:p>
          <a:p>
            <a:r>
              <a:rPr lang="en-US" sz="2400" dirty="0"/>
              <a:t>&gt; Flat file data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F8051E-47D2-7B4E-CA32-DF9EF48AA561}"/>
              </a:ext>
            </a:extLst>
          </p:cNvPr>
          <p:cNvSpPr txBox="1"/>
          <p:nvPr/>
        </p:nvSpPr>
        <p:spPr>
          <a:xfrm>
            <a:off x="640184" y="3203232"/>
            <a:ext cx="79384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Accommodate different (local) contexts, functions, traditions, systems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EDEC405-15A0-B300-2309-7B641C8CC3E0}"/>
              </a:ext>
            </a:extLst>
          </p:cNvPr>
          <p:cNvSpPr txBox="1"/>
          <p:nvPr/>
        </p:nvSpPr>
        <p:spPr>
          <a:xfrm>
            <a:off x="640184" y="4336032"/>
            <a:ext cx="793846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RDA entities and elements provide a consistent and coherent framework for description and access</a:t>
            </a:r>
          </a:p>
          <a:p>
            <a:pPr marL="457200"/>
            <a:r>
              <a:rPr lang="en-US" sz="2800" dirty="0"/>
              <a:t>Supports management of interoperability and data migration between implementations</a:t>
            </a:r>
          </a:p>
        </p:txBody>
      </p:sp>
    </p:spTree>
    <p:extLst>
      <p:ext uri="{BB962C8B-B14F-4D97-AF65-F5344CB8AC3E}">
        <p14:creationId xmlns:p14="http://schemas.microsoft.com/office/powerpoint/2010/main" val="4063216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51148A9-3413-7165-20C1-B549D6F697BC}"/>
              </a:ext>
            </a:extLst>
          </p:cNvPr>
          <p:cNvSpPr txBox="1"/>
          <p:nvPr/>
        </p:nvSpPr>
        <p:spPr>
          <a:xfrm>
            <a:off x="510139" y="327259"/>
            <a:ext cx="63306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RDA tools for data granularity</a:t>
            </a:r>
            <a:endParaRPr lang="en-GB" sz="4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BD8895-A0EA-C548-1647-58FF954599AC}"/>
              </a:ext>
            </a:extLst>
          </p:cNvPr>
          <p:cNvSpPr txBox="1"/>
          <p:nvPr/>
        </p:nvSpPr>
        <p:spPr>
          <a:xfrm>
            <a:off x="510139" y="1866142"/>
            <a:ext cx="37056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RDA entities and elements are well-defined and organized in semantic hierarchies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E8A058-52F7-3C4B-7DDB-0F5639A39626}"/>
              </a:ext>
            </a:extLst>
          </p:cNvPr>
          <p:cNvSpPr txBox="1"/>
          <p:nvPr/>
        </p:nvSpPr>
        <p:spPr>
          <a:xfrm>
            <a:off x="2696345" y="5567908"/>
            <a:ext cx="58207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ym typeface="Wingdings" panose="05000000000000000000" pitchFamily="2" charset="2"/>
              </a:rPr>
              <a:t>&gt;&gt; </a:t>
            </a:r>
            <a:r>
              <a:rPr lang="en-US" sz="2800" dirty="0"/>
              <a:t>“This video is made by that person”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64F9FAF-A6BB-F4EE-6D2D-1F305B2D72CF}"/>
              </a:ext>
            </a:extLst>
          </p:cNvPr>
          <p:cNvSpPr txBox="1"/>
          <p:nvPr/>
        </p:nvSpPr>
        <p:spPr>
          <a:xfrm>
            <a:off x="532692" y="3781602"/>
            <a:ext cx="37056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Support for machine reasoning and intelligence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D585196-7305-BB56-CCB3-D8F6C624EA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573" y="5672351"/>
            <a:ext cx="1471750" cy="380693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8A2B8FF8-399A-13E5-7F74-E862A47FFE28}"/>
              </a:ext>
            </a:extLst>
          </p:cNvPr>
          <p:cNvGrpSpPr/>
          <p:nvPr/>
        </p:nvGrpSpPr>
        <p:grpSpPr>
          <a:xfrm>
            <a:off x="4531062" y="1239776"/>
            <a:ext cx="3385927" cy="794638"/>
            <a:chOff x="4458873" y="1388967"/>
            <a:chExt cx="3385927" cy="794638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60D18BD-2D94-BAFE-EFD1-912917F880E0}"/>
                </a:ext>
              </a:extLst>
            </p:cNvPr>
            <p:cNvSpPr txBox="1"/>
            <p:nvPr/>
          </p:nvSpPr>
          <p:spPr>
            <a:xfrm>
              <a:off x="4458873" y="1388967"/>
              <a:ext cx="33859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i="1" dirty="0"/>
                <a:t>has related agent of work</a:t>
              </a:r>
              <a:endParaRPr lang="en-US" sz="2400" dirty="0"/>
            </a:p>
          </p:txBody>
        </p:sp>
        <p:sp>
          <p:nvSpPr>
            <p:cNvPr id="6" name="Arrow: Up 5">
              <a:extLst>
                <a:ext uri="{FF2B5EF4-FFF2-40B4-BE49-F238E27FC236}">
                  <a16:creationId xmlns:a16="http://schemas.microsoft.com/office/drawing/2014/main" id="{07E9DBE1-F545-A0A0-ACDB-3EC4F18D34F8}"/>
                </a:ext>
              </a:extLst>
            </p:cNvPr>
            <p:cNvSpPr/>
            <p:nvPr/>
          </p:nvSpPr>
          <p:spPr>
            <a:xfrm>
              <a:off x="5956925" y="1875596"/>
              <a:ext cx="389823" cy="308009"/>
            </a:xfrm>
            <a:prstGeom prst="upArrow">
              <a:avLst/>
            </a:prstGeom>
            <a:noFill/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8FA2E76-7DBD-5492-D307-1D9211C84925}"/>
              </a:ext>
            </a:extLst>
          </p:cNvPr>
          <p:cNvGrpSpPr/>
          <p:nvPr/>
        </p:nvGrpSpPr>
        <p:grpSpPr>
          <a:xfrm>
            <a:off x="4307987" y="4692163"/>
            <a:ext cx="3832075" cy="769674"/>
            <a:chOff x="4235798" y="4841354"/>
            <a:chExt cx="3832075" cy="76967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13262F0-8F76-5C8E-C551-90677E2A04E3}"/>
                </a:ext>
              </a:extLst>
            </p:cNvPr>
            <p:cNvSpPr txBox="1"/>
            <p:nvPr/>
          </p:nvSpPr>
          <p:spPr>
            <a:xfrm>
              <a:off x="4235798" y="4841354"/>
              <a:ext cx="383207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i="1" dirty="0"/>
                <a:t>has television director person</a:t>
              </a:r>
              <a:endParaRPr lang="en-US" sz="2400" dirty="0"/>
            </a:p>
          </p:txBody>
        </p:sp>
        <p:sp>
          <p:nvSpPr>
            <p:cNvPr id="13" name="Arrow: Up 12">
              <a:extLst>
                <a:ext uri="{FF2B5EF4-FFF2-40B4-BE49-F238E27FC236}">
                  <a16:creationId xmlns:a16="http://schemas.microsoft.com/office/drawing/2014/main" id="{9D0FD031-A33E-2FCA-F3D2-F6AA1BF4CFA4}"/>
                </a:ext>
              </a:extLst>
            </p:cNvPr>
            <p:cNvSpPr/>
            <p:nvPr/>
          </p:nvSpPr>
          <p:spPr>
            <a:xfrm>
              <a:off x="5956924" y="5303019"/>
              <a:ext cx="389823" cy="308009"/>
            </a:xfrm>
            <a:prstGeom prst="upArrow">
              <a:avLst/>
            </a:prstGeom>
            <a:noFill/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09290A3-856A-34E5-7EA6-C1C98AEB019E}"/>
              </a:ext>
            </a:extLst>
          </p:cNvPr>
          <p:cNvGrpSpPr/>
          <p:nvPr/>
        </p:nvGrpSpPr>
        <p:grpSpPr>
          <a:xfrm>
            <a:off x="4460049" y="2964410"/>
            <a:ext cx="3527953" cy="838133"/>
            <a:chOff x="4387860" y="3115161"/>
            <a:chExt cx="3527953" cy="838133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7DDD26C-C57B-E75D-FA14-168028C5207A}"/>
                </a:ext>
              </a:extLst>
            </p:cNvPr>
            <p:cNvSpPr txBox="1"/>
            <p:nvPr/>
          </p:nvSpPr>
          <p:spPr>
            <a:xfrm>
              <a:off x="4387860" y="3115161"/>
              <a:ext cx="352795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i="1" dirty="0"/>
                <a:t>has creator person of work</a:t>
              </a:r>
              <a:endParaRPr lang="en-US" sz="2400" dirty="0"/>
            </a:p>
          </p:txBody>
        </p:sp>
        <p:sp>
          <p:nvSpPr>
            <p:cNvPr id="18" name="Arrow: Up 17">
              <a:extLst>
                <a:ext uri="{FF2B5EF4-FFF2-40B4-BE49-F238E27FC236}">
                  <a16:creationId xmlns:a16="http://schemas.microsoft.com/office/drawing/2014/main" id="{99B19613-C7BD-82A9-2D52-8B739EA902FB}"/>
                </a:ext>
              </a:extLst>
            </p:cNvPr>
            <p:cNvSpPr/>
            <p:nvPr/>
          </p:nvSpPr>
          <p:spPr>
            <a:xfrm>
              <a:off x="5956925" y="3645285"/>
              <a:ext cx="389823" cy="308009"/>
            </a:xfrm>
            <a:prstGeom prst="upArrow">
              <a:avLst/>
            </a:prstGeom>
            <a:noFill/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33F8173-6965-A12C-7BC6-B6B17A4CEDCD}"/>
              </a:ext>
            </a:extLst>
          </p:cNvPr>
          <p:cNvGrpSpPr/>
          <p:nvPr/>
        </p:nvGrpSpPr>
        <p:grpSpPr>
          <a:xfrm>
            <a:off x="4467840" y="2085051"/>
            <a:ext cx="3512372" cy="828722"/>
            <a:chOff x="4395651" y="2252064"/>
            <a:chExt cx="3512372" cy="82872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3548B637-B591-ABEA-70B9-0ABABA804C92}"/>
                </a:ext>
              </a:extLst>
            </p:cNvPr>
            <p:cNvSpPr txBox="1"/>
            <p:nvPr/>
          </p:nvSpPr>
          <p:spPr>
            <a:xfrm>
              <a:off x="4395651" y="2252064"/>
              <a:ext cx="35123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i="1" dirty="0"/>
                <a:t>has related person of work</a:t>
              </a:r>
              <a:endParaRPr lang="en-US" sz="2400" dirty="0"/>
            </a:p>
          </p:txBody>
        </p:sp>
        <p:sp>
          <p:nvSpPr>
            <p:cNvPr id="20" name="Arrow: Up 19">
              <a:extLst>
                <a:ext uri="{FF2B5EF4-FFF2-40B4-BE49-F238E27FC236}">
                  <a16:creationId xmlns:a16="http://schemas.microsoft.com/office/drawing/2014/main" id="{85C5E8C1-9CCD-3B72-CEA3-11257324199C}"/>
                </a:ext>
              </a:extLst>
            </p:cNvPr>
            <p:cNvSpPr/>
            <p:nvPr/>
          </p:nvSpPr>
          <p:spPr>
            <a:xfrm>
              <a:off x="5956926" y="2772777"/>
              <a:ext cx="389823" cy="308009"/>
            </a:xfrm>
            <a:prstGeom prst="upArrow">
              <a:avLst/>
            </a:prstGeom>
            <a:noFill/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72D064D-70F6-1E2F-85D2-6DE1F3CB6540}"/>
              </a:ext>
            </a:extLst>
          </p:cNvPr>
          <p:cNvGrpSpPr/>
          <p:nvPr/>
        </p:nvGrpSpPr>
        <p:grpSpPr>
          <a:xfrm>
            <a:off x="4932134" y="3853180"/>
            <a:ext cx="2583784" cy="788345"/>
            <a:chOff x="4859945" y="3978258"/>
            <a:chExt cx="2583784" cy="788345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2E5BB57-35DB-A037-A6D3-7D0D3ACEAD69}"/>
                </a:ext>
              </a:extLst>
            </p:cNvPr>
            <p:cNvSpPr txBox="1"/>
            <p:nvPr/>
          </p:nvSpPr>
          <p:spPr>
            <a:xfrm>
              <a:off x="4859945" y="3978258"/>
              <a:ext cx="25837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i="1" dirty="0"/>
                <a:t>has director person</a:t>
              </a:r>
              <a:endParaRPr lang="en-US" sz="2400" dirty="0"/>
            </a:p>
          </p:txBody>
        </p:sp>
        <p:sp>
          <p:nvSpPr>
            <p:cNvPr id="21" name="Arrow: Up 20">
              <a:extLst>
                <a:ext uri="{FF2B5EF4-FFF2-40B4-BE49-F238E27FC236}">
                  <a16:creationId xmlns:a16="http://schemas.microsoft.com/office/drawing/2014/main" id="{DC84D793-963A-7FEC-E0E7-A38CA0BE4325}"/>
                </a:ext>
              </a:extLst>
            </p:cNvPr>
            <p:cNvSpPr/>
            <p:nvPr/>
          </p:nvSpPr>
          <p:spPr>
            <a:xfrm>
              <a:off x="5956926" y="4458594"/>
              <a:ext cx="389823" cy="308009"/>
            </a:xfrm>
            <a:prstGeom prst="upArrow">
              <a:avLst/>
            </a:prstGeom>
            <a:noFill/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734035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2197</TotalTime>
  <Words>868</Words>
  <Application>Microsoft Office PowerPoint</Application>
  <PresentationFormat>On-screen Show (4:3)</PresentationFormat>
  <Paragraphs>164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RDA from the bottom up: transforming the past into the future of metadata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RDA from the bottom up: transforming the past into the future</dc:title>
  <dc:creator>Gordon Dunsire</dc:creator>
  <cp:lastModifiedBy>Gordon Dunsire</cp:lastModifiedBy>
  <cp:revision>1</cp:revision>
  <dcterms:created xsi:type="dcterms:W3CDTF">2023-10-02T11:01:21Z</dcterms:created>
  <dcterms:modified xsi:type="dcterms:W3CDTF">2023-10-25T10:41:58Z</dcterms:modified>
</cp:coreProperties>
</file>