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60" r:id="rId2"/>
    <p:sldId id="427" r:id="rId3"/>
    <p:sldId id="425" r:id="rId4"/>
    <p:sldId id="429" r:id="rId5"/>
    <p:sldId id="428" r:id="rId6"/>
    <p:sldId id="431" r:id="rId7"/>
    <p:sldId id="430" r:id="rId8"/>
    <p:sldId id="444" r:id="rId9"/>
    <p:sldId id="445" r:id="rId10"/>
    <p:sldId id="433" r:id="rId11"/>
    <p:sldId id="432" r:id="rId12"/>
    <p:sldId id="434" r:id="rId13"/>
    <p:sldId id="435" r:id="rId14"/>
    <p:sldId id="436" r:id="rId15"/>
    <p:sldId id="438" r:id="rId16"/>
    <p:sldId id="439" r:id="rId17"/>
    <p:sldId id="440" r:id="rId18"/>
    <p:sldId id="441" r:id="rId19"/>
    <p:sldId id="443" r:id="rId20"/>
    <p:sldId id="442" r:id="rId21"/>
    <p:sldId id="446" r:id="rId22"/>
    <p:sldId id="373" r:id="rId23"/>
  </p:sldIdLst>
  <p:sldSz cx="13055600" cy="9791700"/>
  <p:notesSz cx="17475200" cy="9791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161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2031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0" autoAdjust="0"/>
    <p:restoredTop sz="95995" autoAdjust="0"/>
  </p:normalViewPr>
  <p:slideViewPr>
    <p:cSldViewPr>
      <p:cViewPr varScale="1">
        <p:scale>
          <a:sx n="72" d="100"/>
          <a:sy n="72" d="100"/>
        </p:scale>
        <p:origin x="747" y="42"/>
      </p:cViewPr>
      <p:guideLst>
        <p:guide orient="horz" pos="2880"/>
        <p:guide pos="161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3D02E99-099D-425A-8699-67091778579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7572375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08FD7A-9CC0-4599-BD0A-642F10BC2E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9898063" y="0"/>
            <a:ext cx="7572375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FD9114-80B5-4ED7-B8E5-3A0868472264}" type="datetime4">
              <a:rPr lang="en-US" smtClean="0"/>
              <a:t>September 9, 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24D84F-C05A-462E-8E13-F79B6EFDDF6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01163"/>
            <a:ext cx="7572375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76C693-50E9-4679-B838-D4E18430BA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9898063" y="9301163"/>
            <a:ext cx="7572375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9B3389-A65E-496A-AB6E-7A5B74EF2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44475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572375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898063" y="0"/>
            <a:ext cx="7572375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CCE7E-43AE-4D7A-AD6D-EFF496C901FD}" type="datetime4">
              <a:rPr lang="en-US" smtClean="0"/>
              <a:t>September 9, 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34150" y="1223963"/>
            <a:ext cx="4406900" cy="33051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747838" y="4711700"/>
            <a:ext cx="13979525" cy="38560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01163"/>
            <a:ext cx="7572375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898063" y="9301163"/>
            <a:ext cx="7572375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7BB43D-6859-4C14-84A8-D9538C972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32070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this is the English translation.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80CCE7E-43AE-4D7A-AD6D-EFF496C901FD}" type="datetime4">
              <a:rPr lang="en-US" smtClean="0"/>
              <a:t>September 9,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7BB43D-6859-4C14-84A8-D9538C9727D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94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80CCE7E-43AE-4D7A-AD6D-EFF496C901FD}" type="datetime4">
              <a:rPr lang="en-US" smtClean="0"/>
              <a:t>September 9,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B43D-6859-4C14-84A8-D9538C9727D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524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5F42C2-A0E0-4A3E-AF7F-14900753D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11 September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19B245-955B-4246-A129-BE33BAC629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6B918772-37A3-47DC-BE01-33CAE9FCB74A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5" name="bk object 20">
            <a:extLst>
              <a:ext uri="{FF2B5EF4-FFF2-40B4-BE49-F238E27FC236}">
                <a16:creationId xmlns:a16="http://schemas.microsoft.com/office/drawing/2014/main" id="{430412D5-F62C-4582-822D-523D66A3740B}"/>
              </a:ext>
            </a:extLst>
          </p:cNvPr>
          <p:cNvSpPr/>
          <p:nvPr userDrawn="1"/>
        </p:nvSpPr>
        <p:spPr>
          <a:xfrm>
            <a:off x="0" y="1"/>
            <a:ext cx="13055600" cy="74470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45"/>
          </a:p>
        </p:txBody>
      </p:sp>
      <p:sp>
        <p:nvSpPr>
          <p:cNvPr id="6" name="Holder 3">
            <a:extLst>
              <a:ext uri="{FF2B5EF4-FFF2-40B4-BE49-F238E27FC236}">
                <a16:creationId xmlns:a16="http://schemas.microsoft.com/office/drawing/2014/main" id="{D51EB834-5A36-462F-9766-CF52528290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48808" y="4057651"/>
            <a:ext cx="12106792" cy="1908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402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138237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C43566-6046-4E9C-8D17-ED54F38F8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11 September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9AE417-89F3-4937-8D80-F2DD32C664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6B918772-37A3-47DC-BE01-33CAE9FCB74A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43FAD77-7179-4530-8741-F8500359AB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7811" y="520700"/>
            <a:ext cx="7223988" cy="1893888"/>
          </a:xfrm>
          <a:prstGeom prst="rect">
            <a:avLst/>
          </a:prstGeom>
        </p:spPr>
        <p:txBody>
          <a:bodyPr/>
          <a:lstStyle>
            <a:lvl1pPr>
              <a:defRPr sz="8592">
                <a:solidFill>
                  <a:srgbClr val="203189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2D0B4B6A-2A81-4C9F-B649-C12A8B0BD189}"/>
              </a:ext>
            </a:extLst>
          </p:cNvPr>
          <p:cNvSpPr/>
          <p:nvPr userDrawn="1"/>
        </p:nvSpPr>
        <p:spPr>
          <a:xfrm>
            <a:off x="9165487" y="0"/>
            <a:ext cx="3890113" cy="48485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45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AB047D8-AC63-4F78-8530-D1DE054AE7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7810" y="2762250"/>
            <a:ext cx="10070412" cy="4343400"/>
          </a:xfrm>
          <a:prstGeom prst="rect">
            <a:avLst/>
          </a:prstGeom>
        </p:spPr>
        <p:txBody>
          <a:bodyPr/>
          <a:lstStyle>
            <a:lvl1pPr>
              <a:defRPr sz="1793"/>
            </a:lvl1pPr>
          </a:lstStyle>
          <a:p>
            <a:pPr lvl="0"/>
            <a:r>
              <a:rPr lang="en-US" dirty="0"/>
              <a:t>Click to insert text.</a:t>
            </a:r>
          </a:p>
        </p:txBody>
      </p:sp>
    </p:spTree>
    <p:extLst>
      <p:ext uri="{BB962C8B-B14F-4D97-AF65-F5344CB8AC3E}">
        <p14:creationId xmlns:p14="http://schemas.microsoft.com/office/powerpoint/2010/main" val="2458006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BA9CF6-AB2D-46CF-8D43-4A1686189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11 September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C0936E-F890-4240-8C96-18902985B9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6B918772-37A3-47DC-BE01-33CAE9FCB74A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D34479D8-3FF8-47A6-AFE0-325303D56120}"/>
              </a:ext>
            </a:extLst>
          </p:cNvPr>
          <p:cNvSpPr/>
          <p:nvPr userDrawn="1"/>
        </p:nvSpPr>
        <p:spPr>
          <a:xfrm>
            <a:off x="0" y="0"/>
            <a:ext cx="4714931" cy="58765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45"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0BCB6BE5-C74F-4DEB-9DB1-035B3B8BF99F}"/>
              </a:ext>
            </a:extLst>
          </p:cNvPr>
          <p:cNvSpPr/>
          <p:nvPr userDrawn="1"/>
        </p:nvSpPr>
        <p:spPr>
          <a:xfrm>
            <a:off x="0" y="793752"/>
            <a:ext cx="5058096" cy="914400"/>
          </a:xfrm>
          <a:custGeom>
            <a:avLst/>
            <a:gdLst/>
            <a:ahLst/>
            <a:cxnLst/>
            <a:rect l="l" t="t" r="r" b="b"/>
            <a:pathLst>
              <a:path w="6770370" h="914400">
                <a:moveTo>
                  <a:pt x="6769963" y="0"/>
                </a:moveTo>
                <a:lnTo>
                  <a:pt x="0" y="0"/>
                </a:lnTo>
                <a:lnTo>
                  <a:pt x="0" y="914400"/>
                </a:lnTo>
                <a:lnTo>
                  <a:pt x="5803036" y="914400"/>
                </a:lnTo>
                <a:lnTo>
                  <a:pt x="6769963" y="0"/>
                </a:lnTo>
                <a:close/>
              </a:path>
            </a:pathLst>
          </a:custGeom>
          <a:solidFill>
            <a:srgbClr val="203189"/>
          </a:solidFill>
        </p:spPr>
        <p:txBody>
          <a:bodyPr wrap="square" lIns="0" tIns="0" rIns="0" bIns="0" rtlCol="0"/>
          <a:lstStyle/>
          <a:p>
            <a:endParaRPr sz="1345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89DB7F-780C-47BB-B26D-B55B3217E60E}"/>
              </a:ext>
            </a:extLst>
          </p:cNvPr>
          <p:cNvSpPr txBox="1"/>
          <p:nvPr userDrawn="1"/>
        </p:nvSpPr>
        <p:spPr>
          <a:xfrm>
            <a:off x="-929832" y="781051"/>
            <a:ext cx="5294349" cy="64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586" dirty="0">
                <a:solidFill>
                  <a:schemeClr val="bg1"/>
                </a:solidFill>
                <a:latin typeface="Calibri Light" panose="020F0302020204030204" pitchFamily="34" charset="0"/>
              </a:rPr>
              <a:t>overview </a:t>
            </a:r>
          </a:p>
        </p:txBody>
      </p:sp>
    </p:spTree>
    <p:extLst>
      <p:ext uri="{BB962C8B-B14F-4D97-AF65-F5344CB8AC3E}">
        <p14:creationId xmlns:p14="http://schemas.microsoft.com/office/powerpoint/2010/main" val="1478009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1833AC-CE29-412E-9586-A2CCCF756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6B087-20D5-46FC-9AC3-EF55EF059985}" type="datetime4">
              <a:rPr lang="en-US" smtClean="0"/>
              <a:t>September 9, 2020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85548F-1227-419F-8672-16150B2A27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6B918772-37A3-47DC-BE01-33CAE9FCB74A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1E9B1FBC-B132-49E1-B55E-D2FA9F7C099B}"/>
              </a:ext>
            </a:extLst>
          </p:cNvPr>
          <p:cNvSpPr/>
          <p:nvPr userDrawn="1"/>
        </p:nvSpPr>
        <p:spPr>
          <a:xfrm>
            <a:off x="9165487" y="0"/>
            <a:ext cx="3890113" cy="48485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45"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1BDD7E71-4917-4E7C-ABFD-6A843BCDCA0D}"/>
              </a:ext>
            </a:extLst>
          </p:cNvPr>
          <p:cNvSpPr/>
          <p:nvPr userDrawn="1"/>
        </p:nvSpPr>
        <p:spPr>
          <a:xfrm>
            <a:off x="8405156" y="793752"/>
            <a:ext cx="4650583" cy="914400"/>
          </a:xfrm>
          <a:custGeom>
            <a:avLst/>
            <a:gdLst/>
            <a:ahLst/>
            <a:cxnLst/>
            <a:rect l="l" t="t" r="r" b="b"/>
            <a:pathLst>
              <a:path w="6224905" h="914400">
                <a:moveTo>
                  <a:pt x="6224727" y="0"/>
                </a:moveTo>
                <a:lnTo>
                  <a:pt x="0" y="0"/>
                </a:lnTo>
                <a:lnTo>
                  <a:pt x="966927" y="914400"/>
                </a:lnTo>
                <a:lnTo>
                  <a:pt x="6224727" y="914400"/>
                </a:lnTo>
                <a:lnTo>
                  <a:pt x="6224727" y="0"/>
                </a:lnTo>
                <a:close/>
              </a:path>
            </a:pathLst>
          </a:custGeom>
          <a:solidFill>
            <a:srgbClr val="203189"/>
          </a:solidFill>
        </p:spPr>
        <p:txBody>
          <a:bodyPr wrap="square" lIns="0" tIns="0" rIns="0" bIns="0" rtlCol="0"/>
          <a:lstStyle/>
          <a:p>
            <a:endParaRPr sz="1345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0C29F6-276F-4ED4-8E5F-E4899554D283}"/>
              </a:ext>
            </a:extLst>
          </p:cNvPr>
          <p:cNvSpPr txBox="1"/>
          <p:nvPr userDrawn="1"/>
        </p:nvSpPr>
        <p:spPr>
          <a:xfrm>
            <a:off x="9089582" y="781051"/>
            <a:ext cx="5294349" cy="64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86" dirty="0">
                <a:solidFill>
                  <a:schemeClr val="bg1"/>
                </a:solidFill>
                <a:latin typeface="Calibri Light" panose="020F0302020204030204" pitchFamily="34" charset="0"/>
              </a:rPr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939323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7A163D-3886-46C1-8E21-E308A8AB9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6631-B86C-466A-BEA1-F9227B57F3C2}" type="datetime4">
              <a:rPr lang="en-US" smtClean="0"/>
              <a:t>September 9, 2020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700779-0233-4175-AB80-845BB3D39F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6B918772-37A3-47DC-BE01-33CAE9FCB74A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5" name="Holder 3">
            <a:extLst>
              <a:ext uri="{FF2B5EF4-FFF2-40B4-BE49-F238E27FC236}">
                <a16:creationId xmlns:a16="http://schemas.microsoft.com/office/drawing/2014/main" id="{CBA3B939-BD69-4490-A25D-1CF86986433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90731" y="4057650"/>
            <a:ext cx="8064869" cy="6898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4483">
                <a:solidFill>
                  <a:srgbClr val="203189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Conclusion</a:t>
            </a:r>
            <a:endParaRPr dirty="0"/>
          </a:p>
        </p:txBody>
      </p:sp>
      <p:sp>
        <p:nvSpPr>
          <p:cNvPr id="6" name="bk object 16">
            <a:extLst>
              <a:ext uri="{FF2B5EF4-FFF2-40B4-BE49-F238E27FC236}">
                <a16:creationId xmlns:a16="http://schemas.microsoft.com/office/drawing/2014/main" id="{FAA1E53A-6FBD-4DBE-8C0D-055893377F68}"/>
              </a:ext>
            </a:extLst>
          </p:cNvPr>
          <p:cNvSpPr/>
          <p:nvPr userDrawn="1"/>
        </p:nvSpPr>
        <p:spPr>
          <a:xfrm>
            <a:off x="0" y="1009650"/>
            <a:ext cx="7688230" cy="7581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45"/>
          </a:p>
        </p:txBody>
      </p:sp>
      <p:sp>
        <p:nvSpPr>
          <p:cNvPr id="7" name="bk object 17">
            <a:extLst>
              <a:ext uri="{FF2B5EF4-FFF2-40B4-BE49-F238E27FC236}">
                <a16:creationId xmlns:a16="http://schemas.microsoft.com/office/drawing/2014/main" id="{C220C9F3-64AA-448A-9B0B-92D658D4D759}"/>
              </a:ext>
            </a:extLst>
          </p:cNvPr>
          <p:cNvSpPr/>
          <p:nvPr userDrawn="1"/>
        </p:nvSpPr>
        <p:spPr>
          <a:xfrm>
            <a:off x="0" y="5556250"/>
            <a:ext cx="1869152" cy="3035300"/>
          </a:xfrm>
          <a:custGeom>
            <a:avLst/>
            <a:gdLst/>
            <a:ahLst/>
            <a:cxnLst/>
            <a:rect l="l" t="t" r="r" b="b"/>
            <a:pathLst>
              <a:path w="2501900" h="3035300">
                <a:moveTo>
                  <a:pt x="0" y="0"/>
                </a:moveTo>
                <a:lnTo>
                  <a:pt x="0" y="3035300"/>
                </a:lnTo>
                <a:lnTo>
                  <a:pt x="2501455" y="3035300"/>
                </a:lnTo>
                <a:lnTo>
                  <a:pt x="0" y="0"/>
                </a:lnTo>
                <a:close/>
              </a:path>
            </a:pathLst>
          </a:custGeom>
          <a:solidFill>
            <a:srgbClr val="203189"/>
          </a:solidFill>
        </p:spPr>
        <p:txBody>
          <a:bodyPr wrap="square" lIns="0" tIns="0" rIns="0" bIns="0" rtlCol="0"/>
          <a:lstStyle/>
          <a:p>
            <a:endParaRPr sz="1345"/>
          </a:p>
        </p:txBody>
      </p:sp>
      <p:sp>
        <p:nvSpPr>
          <p:cNvPr id="8" name="bk object 19">
            <a:extLst>
              <a:ext uri="{FF2B5EF4-FFF2-40B4-BE49-F238E27FC236}">
                <a16:creationId xmlns:a16="http://schemas.microsoft.com/office/drawing/2014/main" id="{593C4038-930A-43D6-BE50-90E2A5DB29B3}"/>
              </a:ext>
            </a:extLst>
          </p:cNvPr>
          <p:cNvSpPr/>
          <p:nvPr userDrawn="1"/>
        </p:nvSpPr>
        <p:spPr>
          <a:xfrm>
            <a:off x="0" y="342900"/>
            <a:ext cx="13055600" cy="914400"/>
          </a:xfrm>
          <a:custGeom>
            <a:avLst/>
            <a:gdLst/>
            <a:ahLst/>
            <a:cxnLst/>
            <a:rect l="l" t="t" r="r" b="b"/>
            <a:pathLst>
              <a:path w="17475200" h="914400">
                <a:moveTo>
                  <a:pt x="0" y="914400"/>
                </a:moveTo>
                <a:lnTo>
                  <a:pt x="17475200" y="914400"/>
                </a:lnTo>
                <a:lnTo>
                  <a:pt x="17475200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solidFill>
            <a:srgbClr val="203189"/>
          </a:solidFill>
        </p:spPr>
        <p:txBody>
          <a:bodyPr wrap="square" lIns="0" tIns="0" rIns="0" bIns="0" rtlCol="0"/>
          <a:lstStyle/>
          <a:p>
            <a:endParaRPr sz="1345"/>
          </a:p>
        </p:txBody>
      </p:sp>
      <p:sp>
        <p:nvSpPr>
          <p:cNvPr id="9" name="Holder 2">
            <a:extLst>
              <a:ext uri="{FF2B5EF4-FFF2-40B4-BE49-F238E27FC236}">
                <a16:creationId xmlns:a16="http://schemas.microsoft.com/office/drawing/2014/main" id="{E2A89CE0-A685-4873-8C87-2996DED585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705" y="578764"/>
            <a:ext cx="12254189" cy="3219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92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US" dirty="0"/>
              <a:t>Part 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66645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E6F2EA-0AF8-4EF4-BD94-B4017F857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11 September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3EDB0C-E1C2-4B21-AE98-8E76A7AA44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6B918772-37A3-47DC-BE01-33CAE9FCB74A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231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3D40DF-A59E-46E6-A858-FB93D3B74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11 September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EDDCB9-1088-4D84-A120-796874DD17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6B918772-37A3-47DC-BE01-33CAE9FCB74A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5" name="bk object 16">
            <a:extLst>
              <a:ext uri="{FF2B5EF4-FFF2-40B4-BE49-F238E27FC236}">
                <a16:creationId xmlns:a16="http://schemas.microsoft.com/office/drawing/2014/main" id="{1D6E9937-F207-4901-947F-1AC04DC29BD8}"/>
              </a:ext>
            </a:extLst>
          </p:cNvPr>
          <p:cNvSpPr/>
          <p:nvPr userDrawn="1"/>
        </p:nvSpPr>
        <p:spPr>
          <a:xfrm>
            <a:off x="6416969" y="0"/>
            <a:ext cx="6638630" cy="4738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45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B40AA9-D85B-4470-887F-CE34A8661C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7811" y="520700"/>
            <a:ext cx="7223988" cy="1893888"/>
          </a:xfrm>
          <a:prstGeom prst="rect">
            <a:avLst/>
          </a:prstGeom>
        </p:spPr>
        <p:txBody>
          <a:bodyPr/>
          <a:lstStyle>
            <a:lvl1pPr>
              <a:defRPr sz="8592">
                <a:solidFill>
                  <a:srgbClr val="203189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020D11E-C62D-46C5-97AC-FEF02646AE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7972" y="2914650"/>
            <a:ext cx="9165487" cy="3772168"/>
          </a:xfrm>
          <a:prstGeom prst="rect">
            <a:avLst/>
          </a:prstGeom>
        </p:spPr>
        <p:txBody>
          <a:bodyPr/>
          <a:lstStyle>
            <a:lvl1pPr>
              <a:defRPr sz="1644"/>
            </a:lvl1pPr>
          </a:lstStyle>
          <a:p>
            <a:pPr lvl="0"/>
            <a:r>
              <a:rPr lang="en-US" dirty="0"/>
              <a:t>Click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1496272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3D40DF-A59E-46E6-A858-FB93D3B74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11 September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EDDCB9-1088-4D84-A120-796874DD17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6B918772-37A3-47DC-BE01-33CAE9FCB74A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5" name="bk object 16">
            <a:extLst>
              <a:ext uri="{FF2B5EF4-FFF2-40B4-BE49-F238E27FC236}">
                <a16:creationId xmlns:a16="http://schemas.microsoft.com/office/drawing/2014/main" id="{1D6E9937-F207-4901-947F-1AC04DC29BD8}"/>
              </a:ext>
            </a:extLst>
          </p:cNvPr>
          <p:cNvSpPr/>
          <p:nvPr userDrawn="1"/>
        </p:nvSpPr>
        <p:spPr>
          <a:xfrm>
            <a:off x="6416969" y="0"/>
            <a:ext cx="6638630" cy="4738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45"/>
          </a:p>
        </p:txBody>
      </p:sp>
    </p:spTree>
    <p:extLst>
      <p:ext uri="{BB962C8B-B14F-4D97-AF65-F5344CB8AC3E}">
        <p14:creationId xmlns:p14="http://schemas.microsoft.com/office/powerpoint/2010/main" val="3804575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6">
            <a:extLst>
              <a:ext uri="{FF2B5EF4-FFF2-40B4-BE49-F238E27FC236}">
                <a16:creationId xmlns:a16="http://schemas.microsoft.com/office/drawing/2014/main" id="{EC5A0E8A-69B7-4BBF-8F6A-3839C6A15B8F}"/>
              </a:ext>
            </a:extLst>
          </p:cNvPr>
          <p:cNvSpPr/>
          <p:nvPr userDrawn="1"/>
        </p:nvSpPr>
        <p:spPr>
          <a:xfrm>
            <a:off x="0" y="8769355"/>
            <a:ext cx="9393201" cy="184150"/>
          </a:xfrm>
          <a:custGeom>
            <a:avLst/>
            <a:gdLst/>
            <a:ahLst/>
            <a:cxnLst/>
            <a:rect l="l" t="t" r="r" b="b"/>
            <a:pathLst>
              <a:path w="12573000" h="184150">
                <a:moveTo>
                  <a:pt x="12573000" y="0"/>
                </a:moveTo>
                <a:lnTo>
                  <a:pt x="0" y="0"/>
                </a:lnTo>
                <a:lnTo>
                  <a:pt x="0" y="184149"/>
                </a:lnTo>
                <a:lnTo>
                  <a:pt x="12393663" y="184149"/>
                </a:lnTo>
                <a:lnTo>
                  <a:pt x="12573000" y="0"/>
                </a:lnTo>
                <a:close/>
              </a:path>
            </a:pathLst>
          </a:custGeom>
          <a:solidFill>
            <a:srgbClr val="203189"/>
          </a:solidFill>
        </p:spPr>
        <p:txBody>
          <a:bodyPr wrap="square" lIns="0" tIns="0" rIns="0" bIns="0" rtlCol="0"/>
          <a:lstStyle/>
          <a:p>
            <a:endParaRPr sz="1345"/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id="{542D003F-B569-416D-A322-6D45F3337DC5}"/>
              </a:ext>
            </a:extLst>
          </p:cNvPr>
          <p:cNvSpPr/>
          <p:nvPr userDrawn="1"/>
        </p:nvSpPr>
        <p:spPr>
          <a:xfrm>
            <a:off x="9421666" y="8769355"/>
            <a:ext cx="3633935" cy="184150"/>
          </a:xfrm>
          <a:custGeom>
            <a:avLst/>
            <a:gdLst/>
            <a:ahLst/>
            <a:cxnLst/>
            <a:rect l="l" t="t" r="r" b="b"/>
            <a:pathLst>
              <a:path w="4864100" h="184150">
                <a:moveTo>
                  <a:pt x="4864100" y="0"/>
                </a:moveTo>
                <a:lnTo>
                  <a:pt x="165100" y="0"/>
                </a:lnTo>
                <a:lnTo>
                  <a:pt x="0" y="184149"/>
                </a:lnTo>
                <a:lnTo>
                  <a:pt x="4864100" y="184149"/>
                </a:lnTo>
                <a:lnTo>
                  <a:pt x="4864100" y="0"/>
                </a:lnTo>
                <a:close/>
              </a:path>
            </a:pathLst>
          </a:custGeom>
          <a:solidFill>
            <a:srgbClr val="1D8BC1"/>
          </a:solidFill>
        </p:spPr>
        <p:txBody>
          <a:bodyPr wrap="square" lIns="0" tIns="0" rIns="0" bIns="0" rtlCol="0"/>
          <a:lstStyle/>
          <a:p>
            <a:endParaRPr sz="1345"/>
          </a:p>
        </p:txBody>
      </p:sp>
      <p:sp>
        <p:nvSpPr>
          <p:cNvPr id="17" name="object 8">
            <a:extLst>
              <a:ext uri="{FF2B5EF4-FFF2-40B4-BE49-F238E27FC236}">
                <a16:creationId xmlns:a16="http://schemas.microsoft.com/office/drawing/2014/main" id="{4D361103-1B35-4DFB-ACCB-D2433F559F4F}"/>
              </a:ext>
            </a:extLst>
          </p:cNvPr>
          <p:cNvSpPr/>
          <p:nvPr userDrawn="1"/>
        </p:nvSpPr>
        <p:spPr>
          <a:xfrm>
            <a:off x="341571" y="8769350"/>
            <a:ext cx="474404" cy="768350"/>
          </a:xfrm>
          <a:custGeom>
            <a:avLst/>
            <a:gdLst/>
            <a:ahLst/>
            <a:cxnLst/>
            <a:rect l="l" t="t" r="r" b="b"/>
            <a:pathLst>
              <a:path w="635000" h="768350">
                <a:moveTo>
                  <a:pt x="0" y="768350"/>
                </a:moveTo>
                <a:lnTo>
                  <a:pt x="635000" y="768350"/>
                </a:lnTo>
                <a:lnTo>
                  <a:pt x="635000" y="0"/>
                </a:lnTo>
                <a:lnTo>
                  <a:pt x="0" y="0"/>
                </a:lnTo>
                <a:lnTo>
                  <a:pt x="0" y="768350"/>
                </a:lnTo>
                <a:close/>
              </a:path>
            </a:pathLst>
          </a:custGeom>
          <a:solidFill>
            <a:srgbClr val="203189"/>
          </a:solidFill>
        </p:spPr>
        <p:txBody>
          <a:bodyPr wrap="square" lIns="0" tIns="0" rIns="0" bIns="0" rtlCol="0"/>
          <a:lstStyle/>
          <a:p>
            <a:endParaRPr sz="1345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9C34AD-FD71-460F-9ECD-D1EB5F35AA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93200" y="9010651"/>
            <a:ext cx="3344904" cy="5016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44" baseline="0">
                <a:solidFill>
                  <a:srgbClr val="203189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11 September 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213C5B-0668-4A88-8A60-00E4C59398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1572" y="8953505"/>
            <a:ext cx="474404" cy="5016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94" b="1" i="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algn="ctr"/>
            <a:fld id="{6B918772-37A3-47DC-BE01-33CAE9FCB74A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E15B787B-E169-4A6D-9BAB-6F919C455F16}"/>
              </a:ext>
            </a:extLst>
          </p:cNvPr>
          <p:cNvSpPr txBox="1">
            <a:spLocks/>
          </p:cNvSpPr>
          <p:nvPr userDrawn="1"/>
        </p:nvSpPr>
        <p:spPr>
          <a:xfrm>
            <a:off x="948808" y="9010651"/>
            <a:ext cx="3673992" cy="501645"/>
          </a:xfrm>
          <a:prstGeom prst="rect">
            <a:avLst/>
          </a:prstGeom>
        </p:spPr>
        <p:txBody>
          <a:bodyPr vert="horz" lIns="68314" tIns="34157" rIns="68314" bIns="34157" rtlCol="0" anchor="ctr"/>
          <a:lstStyle>
            <a:defPPr>
              <a:defRPr lang="en-US"/>
            </a:defPPr>
            <a:lvl1pPr marL="0" algn="r" defTabSz="914400" rtl="0" eaLnBrk="1" latinLnBrk="0" hangingPunct="1">
              <a:defRPr sz="2200" kern="1200" baseline="0">
                <a:solidFill>
                  <a:srgbClr val="203189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44" dirty="0"/>
              <a:t>RDA Day 2020</a:t>
            </a:r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9A570B3C-81C1-42F9-8484-11ABABD9899B}"/>
              </a:ext>
            </a:extLst>
          </p:cNvPr>
          <p:cNvSpPr/>
          <p:nvPr userDrawn="1"/>
        </p:nvSpPr>
        <p:spPr>
          <a:xfrm>
            <a:off x="10272369" y="7784375"/>
            <a:ext cx="2427631" cy="92783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7" r:id="rId6"/>
    <p:sldLayoutId id="2147483675" r:id="rId7"/>
    <p:sldLayoutId id="2147483678" r:id="rId8"/>
  </p:sldLayoutIdLst>
  <p:hf hdr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41574">
        <a:defRPr>
          <a:latin typeface="+mn-lt"/>
          <a:ea typeface="+mn-ea"/>
          <a:cs typeface="+mn-cs"/>
        </a:defRPr>
      </a:lvl2pPr>
      <a:lvl3pPr marL="683148">
        <a:defRPr>
          <a:latin typeface="+mn-lt"/>
          <a:ea typeface="+mn-ea"/>
          <a:cs typeface="+mn-cs"/>
        </a:defRPr>
      </a:lvl3pPr>
      <a:lvl4pPr marL="1024722">
        <a:defRPr>
          <a:latin typeface="+mn-lt"/>
          <a:ea typeface="+mn-ea"/>
          <a:cs typeface="+mn-cs"/>
        </a:defRPr>
      </a:lvl4pPr>
      <a:lvl5pPr marL="1366296">
        <a:defRPr>
          <a:latin typeface="+mn-lt"/>
          <a:ea typeface="+mn-ea"/>
          <a:cs typeface="+mn-cs"/>
        </a:defRPr>
      </a:lvl5pPr>
      <a:lvl6pPr marL="1707871">
        <a:defRPr>
          <a:latin typeface="+mn-lt"/>
          <a:ea typeface="+mn-ea"/>
          <a:cs typeface="+mn-cs"/>
        </a:defRPr>
      </a:lvl6pPr>
      <a:lvl7pPr marL="2049445">
        <a:defRPr>
          <a:latin typeface="+mn-lt"/>
          <a:ea typeface="+mn-ea"/>
          <a:cs typeface="+mn-cs"/>
        </a:defRPr>
      </a:lvl7pPr>
      <a:lvl8pPr marL="2391019">
        <a:defRPr>
          <a:latin typeface="+mn-lt"/>
          <a:ea typeface="+mn-ea"/>
          <a:cs typeface="+mn-cs"/>
        </a:defRPr>
      </a:lvl8pPr>
      <a:lvl9pPr marL="2732593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41574">
        <a:defRPr>
          <a:latin typeface="+mn-lt"/>
          <a:ea typeface="+mn-ea"/>
          <a:cs typeface="+mn-cs"/>
        </a:defRPr>
      </a:lvl2pPr>
      <a:lvl3pPr marL="683148">
        <a:defRPr>
          <a:latin typeface="+mn-lt"/>
          <a:ea typeface="+mn-ea"/>
          <a:cs typeface="+mn-cs"/>
        </a:defRPr>
      </a:lvl3pPr>
      <a:lvl4pPr marL="1024722">
        <a:defRPr>
          <a:latin typeface="+mn-lt"/>
          <a:ea typeface="+mn-ea"/>
          <a:cs typeface="+mn-cs"/>
        </a:defRPr>
      </a:lvl4pPr>
      <a:lvl5pPr marL="1366296">
        <a:defRPr>
          <a:latin typeface="+mn-lt"/>
          <a:ea typeface="+mn-ea"/>
          <a:cs typeface="+mn-cs"/>
        </a:defRPr>
      </a:lvl5pPr>
      <a:lvl6pPr marL="1707871">
        <a:defRPr>
          <a:latin typeface="+mn-lt"/>
          <a:ea typeface="+mn-ea"/>
          <a:cs typeface="+mn-cs"/>
        </a:defRPr>
      </a:lvl6pPr>
      <a:lvl7pPr marL="2049445">
        <a:defRPr>
          <a:latin typeface="+mn-lt"/>
          <a:ea typeface="+mn-ea"/>
          <a:cs typeface="+mn-cs"/>
        </a:defRPr>
      </a:lvl7pPr>
      <a:lvl8pPr marL="2391019">
        <a:defRPr>
          <a:latin typeface="+mn-lt"/>
          <a:ea typeface="+mn-ea"/>
          <a:cs typeface="+mn-cs"/>
        </a:defRPr>
      </a:lvl8pPr>
      <a:lvl9pPr marL="2732593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056225-C582-43EA-8598-CF590608D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11 September 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C84627-B013-468F-8BBF-08275E2E15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6B918772-37A3-47DC-BE01-33CAE9FCB74A}" type="slidenum">
              <a:rPr lang="en-US" smtClean="0"/>
              <a:pPr algn="ctr"/>
              <a:t>1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0950F9-5E83-4361-8966-5EAB53DF4D13}"/>
              </a:ext>
            </a:extLst>
          </p:cNvPr>
          <p:cNvSpPr txBox="1"/>
          <p:nvPr/>
        </p:nvSpPr>
        <p:spPr>
          <a:xfrm>
            <a:off x="1523144" y="1238250"/>
            <a:ext cx="100093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chemeClr val="tx2"/>
                </a:solidFill>
              </a:rPr>
              <a:t>RDA Update 2020</a:t>
            </a:r>
            <a:endParaRPr lang="en-GB" sz="8800" dirty="0">
              <a:solidFill>
                <a:schemeClr val="tx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35F3D0-FB49-44EB-9A90-5F65FCD1C923}"/>
              </a:ext>
            </a:extLst>
          </p:cNvPr>
          <p:cNvSpPr txBox="1"/>
          <p:nvPr/>
        </p:nvSpPr>
        <p:spPr>
          <a:xfrm>
            <a:off x="1783080" y="5275630"/>
            <a:ext cx="9489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Gordon Dunsire, RDA Technical Team Liaison Officer</a:t>
            </a:r>
          </a:p>
          <a:p>
            <a:pPr algn="ctr"/>
            <a:r>
              <a:rPr lang="en-US" sz="3200" dirty="0">
                <a:solidFill>
                  <a:schemeClr val="tx2"/>
                </a:solidFill>
              </a:rPr>
              <a:t>Presented at RDA Day, CILIP MDG online conference</a:t>
            </a:r>
          </a:p>
          <a:p>
            <a:pPr algn="ctr"/>
            <a:r>
              <a:rPr lang="en-US" sz="3200" dirty="0">
                <a:solidFill>
                  <a:schemeClr val="tx2"/>
                </a:solidFill>
              </a:rPr>
              <a:t>11 September 2020</a:t>
            </a:r>
          </a:p>
        </p:txBody>
      </p:sp>
    </p:spTree>
    <p:extLst>
      <p:ext uri="{BB962C8B-B14F-4D97-AF65-F5344CB8AC3E}">
        <p14:creationId xmlns:p14="http://schemas.microsoft.com/office/powerpoint/2010/main" val="1918710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EADF0F-D91F-4CA9-B09D-66D10A46B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 September 2020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6F8B76-B33F-47EF-84E0-F1A4F6C4C5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6B918772-37A3-47DC-BE01-33CAE9FCB74A}" type="slidenum">
              <a:rPr lang="en-US" smtClean="0"/>
              <a:pPr algn="ctr"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C9E3D1-145C-4E13-B4BD-ABBDB4F7D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476250"/>
            <a:ext cx="10858500" cy="531495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10880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EADF0F-D91F-4CA9-B09D-66D10A46B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 September 2020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6F8B76-B33F-47EF-84E0-F1A4F6C4C5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6B918772-37A3-47DC-BE01-33CAE9FCB74A}" type="slidenum">
              <a:rPr lang="en-US" smtClean="0"/>
              <a:pPr algn="ctr"/>
              <a:t>11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C9E3D1-145C-4E13-B4BD-ABBDB4F7D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476250"/>
            <a:ext cx="10858500" cy="531495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8201E5-C2C2-49F0-9EFD-7C734E479D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1979" y="476250"/>
            <a:ext cx="10906125" cy="891540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899616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BC88E7-9D8E-496E-ABE4-EDDF416C7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 September 2020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C426BC-5216-4969-8D93-35F6D4E5FA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6B918772-37A3-47DC-BE01-33CAE9FCB74A}" type="slidenum">
              <a:rPr lang="en-US" smtClean="0"/>
              <a:pPr algn="ctr"/>
              <a:t>12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66D724-84BD-4BF4-8F72-EA278692C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" y="339415"/>
            <a:ext cx="12623800" cy="917288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90784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51E82D-C536-4848-8DB2-4E511D89B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 September 2020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752A3F-E97A-40DE-A76D-ACA2B06E11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6B918772-37A3-47DC-BE01-33CAE9FCB74A}" type="slidenum">
              <a:rPr lang="en-US" smtClean="0"/>
              <a:pPr algn="ctr"/>
              <a:t>13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E05ABB-2016-4A25-A265-1456B8896D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0" y="323850"/>
            <a:ext cx="10991850" cy="8048625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31310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3B365C-231F-44F0-BDAB-3FF65DEF5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 September 2020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132AFD-0EBE-4A95-AA9B-986BB252B1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6B918772-37A3-47DC-BE01-33CAE9FCB74A}" type="slidenum">
              <a:rPr lang="en-US" smtClean="0"/>
              <a:pPr algn="ctr"/>
              <a:t>14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615527-8178-4156-9D53-274459214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207" y="336550"/>
            <a:ext cx="10687050" cy="7305675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72048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4FCEC7-2D48-46C7-90C4-B45FACD72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 September 2020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CD3BED-9368-486D-80BB-A880AD812C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6B918772-37A3-47DC-BE01-33CAE9FCB74A}" type="slidenum">
              <a:rPr lang="en-US" smtClean="0"/>
              <a:pPr algn="ctr"/>
              <a:t>15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8A925D-8089-4960-B20A-F62105783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336550"/>
            <a:ext cx="10600979" cy="9189269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523161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4FCEC7-2D48-46C7-90C4-B45FACD72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 September 2020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CD3BED-9368-486D-80BB-A880AD812C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6B918772-37A3-47DC-BE01-33CAE9FCB74A}" type="slidenum">
              <a:rPr lang="en-US" smtClean="0"/>
              <a:pPr algn="ctr"/>
              <a:t>16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8A925D-8089-4960-B20A-F62105783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336550"/>
            <a:ext cx="10600979" cy="9189269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43FEC1-BB02-49C1-8C86-63670C9B91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0400" y="1619250"/>
            <a:ext cx="3333750" cy="769620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4" name="Arrow: Left 3">
            <a:extLst>
              <a:ext uri="{FF2B5EF4-FFF2-40B4-BE49-F238E27FC236}">
                <a16:creationId xmlns:a16="http://schemas.microsoft.com/office/drawing/2014/main" id="{D741DE7F-6AB9-4EE0-8501-7BBB4B8BF197}"/>
              </a:ext>
            </a:extLst>
          </p:cNvPr>
          <p:cNvSpPr/>
          <p:nvPr/>
        </p:nvSpPr>
        <p:spPr>
          <a:xfrm>
            <a:off x="8223250" y="5254627"/>
            <a:ext cx="838200" cy="501645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32939D-E9D1-4EE4-830D-D3371354A0C8}"/>
              </a:ext>
            </a:extLst>
          </p:cNvPr>
          <p:cNvSpPr txBox="1"/>
          <p:nvPr/>
        </p:nvSpPr>
        <p:spPr>
          <a:xfrm>
            <a:off x="8132589" y="3211246"/>
            <a:ext cx="2343150" cy="13849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Under</a:t>
            </a:r>
          </a:p>
          <a:p>
            <a:pPr algn="ctr"/>
            <a:r>
              <a:rPr lang="en-US" sz="2800" dirty="0"/>
              <a:t>(international)</a:t>
            </a:r>
          </a:p>
          <a:p>
            <a:pPr algn="ctr"/>
            <a:r>
              <a:rPr lang="en-US" sz="2800" dirty="0"/>
              <a:t>construction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800596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A1F26B-360B-4DED-BA07-6717C33D2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 September 2020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63A52D-7B55-4BC7-B022-4ED22D6F60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6B918772-37A3-47DC-BE01-33CAE9FCB74A}" type="slidenum">
              <a:rPr lang="en-US" smtClean="0"/>
              <a:pPr algn="ctr"/>
              <a:t>17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FA35BB-93BE-46CE-8535-728E95370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0" y="781050"/>
            <a:ext cx="11306175" cy="6429375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351970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5E7867-B56A-47B2-AA18-EE1E4CBC7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 September 2020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016468-96DB-4FFF-B334-F71900BBB1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6B918772-37A3-47DC-BE01-33CAE9FCB74A}" type="slidenum">
              <a:rPr lang="en-US" smtClean="0"/>
              <a:pPr algn="ctr"/>
              <a:t>18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3EA46A-8DA6-4CCC-90D5-9A24DBB95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476250"/>
            <a:ext cx="12471400" cy="6850593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932883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05B8272-EFD7-4817-BA27-D9E84CCD87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476250"/>
            <a:ext cx="12471400" cy="6994146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5E7867-B56A-47B2-AA18-EE1E4CBC7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 September 2020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016468-96DB-4FFF-B334-F71900BBB1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6B918772-37A3-47DC-BE01-33CAE9FCB74A}" type="slidenum">
              <a:rPr lang="en-US" smtClean="0"/>
              <a:pPr algn="ctr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925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E49F50-7BEE-4E0F-8542-81AF7C793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 September 2020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3699D2-F780-4867-B141-2A0CA83F51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6B918772-37A3-47DC-BE01-33CAE9FCB74A}" type="slidenum">
              <a:rPr lang="en-US" smtClean="0"/>
              <a:pPr algn="ctr"/>
              <a:t>2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FF474B-D0D0-4A04-AEF9-EDCAEED381A7}"/>
              </a:ext>
            </a:extLst>
          </p:cNvPr>
          <p:cNvSpPr txBox="1"/>
          <p:nvPr/>
        </p:nvSpPr>
        <p:spPr>
          <a:xfrm>
            <a:off x="660400" y="476250"/>
            <a:ext cx="28499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Overview</a:t>
            </a:r>
            <a:endParaRPr lang="en-GB" sz="5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1F0E8F-3EAA-49EA-A6C6-7EEC43E4D7C7}"/>
              </a:ext>
            </a:extLst>
          </p:cNvPr>
          <p:cNvSpPr txBox="1"/>
          <p:nvPr/>
        </p:nvSpPr>
        <p:spPr>
          <a:xfrm>
            <a:off x="660400" y="1924050"/>
            <a:ext cx="112776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 brief introduction to new content in beta RDA Toolkit (Sep 2020, next week, anything can happen)</a:t>
            </a:r>
          </a:p>
          <a:p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Guidance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000" dirty="0"/>
              <a:t>Entity boundaries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000" dirty="0"/>
              <a:t>Well-formed RDA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IFLA LRM mappings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Community resources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000" dirty="0"/>
              <a:t>Internationalization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Policy statements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Translations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3599800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7653F2-4FD3-48ED-B9E4-050469C37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 September 2020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CFCB0A-FDBA-4099-A86F-D2C130F799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6B918772-37A3-47DC-BE01-33CAE9FCB74A}" type="slidenum">
              <a:rPr lang="en-US" smtClean="0"/>
              <a:pPr algn="ctr"/>
              <a:t>20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170950-EBE8-40A6-8B0C-86F7A4D9F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572" y="1085850"/>
            <a:ext cx="12234849" cy="5554192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702171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EF0FC3-0681-47AD-9741-26A9B8E1E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 September 2020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49536A-D133-45F0-B94A-8971C8BB6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6B918772-37A3-47DC-BE01-33CAE9FCB74A}" type="slidenum">
              <a:rPr lang="en-US" smtClean="0"/>
              <a:pPr algn="ctr"/>
              <a:t>21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46E5B9-0384-4A11-B45B-79E859B64C17}"/>
              </a:ext>
            </a:extLst>
          </p:cNvPr>
          <p:cNvSpPr txBox="1"/>
          <p:nvPr/>
        </p:nvSpPr>
        <p:spPr>
          <a:xfrm>
            <a:off x="1650999" y="1619250"/>
            <a:ext cx="45323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Beta is beta …</a:t>
            </a:r>
            <a:endParaRPr lang="en-GB" sz="6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E431BC-2B1A-4B90-BF33-90271A9F493B}"/>
              </a:ext>
            </a:extLst>
          </p:cNvPr>
          <p:cNvSpPr txBox="1"/>
          <p:nvPr/>
        </p:nvSpPr>
        <p:spPr>
          <a:xfrm>
            <a:off x="1650999" y="2990850"/>
            <a:ext cx="71393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… until mid-December</a:t>
            </a:r>
            <a:endParaRPr lang="en-GB" sz="6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25387B-1593-4247-AC92-E2FB6F5B8E43}"/>
              </a:ext>
            </a:extLst>
          </p:cNvPr>
          <p:cNvSpPr txBox="1"/>
          <p:nvPr/>
        </p:nvSpPr>
        <p:spPr>
          <a:xfrm>
            <a:off x="1650999" y="4362450"/>
            <a:ext cx="86868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Do not panic </a:t>
            </a:r>
            <a:r>
              <a:rPr lang="en-US" sz="6000" dirty="0">
                <a:sym typeface="Wingdings" panose="05000000000000000000" pitchFamily="2" charset="2"/>
              </a:rPr>
              <a:t></a:t>
            </a:r>
            <a:endParaRPr lang="en-GB" sz="6000" dirty="0"/>
          </a:p>
          <a:p>
            <a:r>
              <a:rPr lang="en-US" sz="6000" dirty="0"/>
              <a:t>Current Toolkit will remain available</a:t>
            </a:r>
          </a:p>
        </p:txBody>
      </p:sp>
    </p:spTree>
    <p:extLst>
      <p:ext uri="{BB962C8B-B14F-4D97-AF65-F5344CB8AC3E}">
        <p14:creationId xmlns:p14="http://schemas.microsoft.com/office/powerpoint/2010/main" val="147432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AAE041-1F86-4FAD-8EFD-2DA4BE2D9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E81F-CAD3-412B-8E6F-53481B321DC6}" type="datetime4">
              <a:rPr lang="en-US" smtClean="0"/>
              <a:t>September 9, 2020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BB4C4D-CEAF-4C6D-AE40-311D0A41C2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6B918772-37A3-47DC-BE01-33CAE9FCB74A}" type="slidenum">
              <a:rPr lang="en-US" smtClean="0"/>
              <a:pPr algn="ctr"/>
              <a:t>22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BD3FA4-AFCB-4E2A-90DE-249633EA3885}"/>
              </a:ext>
            </a:extLst>
          </p:cNvPr>
          <p:cNvSpPr txBox="1"/>
          <p:nvPr/>
        </p:nvSpPr>
        <p:spPr>
          <a:xfrm>
            <a:off x="642840" y="364497"/>
            <a:ext cx="36589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>
                <a:solidFill>
                  <a:schemeClr val="tx2"/>
                </a:solidFill>
              </a:rPr>
              <a:t>Thank you!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E3625E-76C5-4546-9471-2F7F5A47F53B}"/>
              </a:ext>
            </a:extLst>
          </p:cNvPr>
          <p:cNvSpPr txBox="1"/>
          <p:nvPr/>
        </p:nvSpPr>
        <p:spPr>
          <a:xfrm>
            <a:off x="1313709" y="1924050"/>
            <a:ext cx="6233123" cy="144655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GB" sz="4400" dirty="0"/>
              <a:t>RDA Steering Committee</a:t>
            </a:r>
          </a:p>
          <a:p>
            <a:pPr marL="357188"/>
            <a:r>
              <a:rPr lang="en-GB" sz="4400" dirty="0"/>
              <a:t>http://www.rda-rsc.org/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5CFF9C-6879-4CCE-9E07-60AA86EB8F32}"/>
              </a:ext>
            </a:extLst>
          </p:cNvPr>
          <p:cNvSpPr txBox="1"/>
          <p:nvPr/>
        </p:nvSpPr>
        <p:spPr>
          <a:xfrm>
            <a:off x="1286034" y="5810250"/>
            <a:ext cx="7143733" cy="144655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GB" sz="4400" dirty="0"/>
              <a:t>RDA Toolkit</a:t>
            </a:r>
          </a:p>
          <a:p>
            <a:pPr marL="357188"/>
            <a:r>
              <a:rPr lang="en-GB" sz="4400" dirty="0"/>
              <a:t>https://www.rdatoolkit.org/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5681B1-FD7A-44AE-9FDE-F460BB3062A7}"/>
              </a:ext>
            </a:extLst>
          </p:cNvPr>
          <p:cNvSpPr txBox="1"/>
          <p:nvPr/>
        </p:nvSpPr>
        <p:spPr>
          <a:xfrm>
            <a:off x="1316742" y="3867150"/>
            <a:ext cx="8411458" cy="144655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GB" sz="4400" dirty="0"/>
              <a:t>RDA presentations</a:t>
            </a:r>
          </a:p>
          <a:p>
            <a:pPr marL="357188"/>
            <a:r>
              <a:rPr lang="en-GB" sz="4400" dirty="0"/>
              <a:t>http://www.rda-rsc.org/node/560</a:t>
            </a:r>
          </a:p>
        </p:txBody>
      </p:sp>
    </p:spTree>
    <p:extLst>
      <p:ext uri="{BB962C8B-B14F-4D97-AF65-F5344CB8AC3E}">
        <p14:creationId xmlns:p14="http://schemas.microsoft.com/office/powerpoint/2010/main" val="1061159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FCDF5D-69F1-48E2-B979-19A3FF668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11 September 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7CE74E-D15F-4C00-BA2E-5C30D3AF32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6B918772-37A3-47DC-BE01-33CAE9FCB74A}" type="slidenum">
              <a:rPr lang="en-US" smtClean="0"/>
              <a:pPr algn="ctr"/>
              <a:t>3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50E5B4-5EA0-4BF5-84B4-185DFC4BD6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00" y="781050"/>
            <a:ext cx="12637262" cy="790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131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7EDBB2-674F-4132-8A6F-24C35BB87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 September 2020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C0DE9C-68F3-40EA-80D2-E67F1F253E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6B918772-37A3-47DC-BE01-33CAE9FCB74A}" type="slidenum">
              <a:rPr lang="en-US" smtClean="0"/>
              <a:pPr algn="ctr"/>
              <a:t>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E6AAFC-3224-46BD-88E9-EED06565D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476250"/>
            <a:ext cx="11191875" cy="611505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78842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7EDBB2-674F-4132-8A6F-24C35BB87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 September 2020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C0DE9C-68F3-40EA-80D2-E67F1F253E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6B918772-37A3-47DC-BE01-33CAE9FCB74A}" type="slidenum">
              <a:rPr lang="en-US" smtClean="0"/>
              <a:pPr algn="ctr"/>
              <a:t>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E6AAFC-3224-46BD-88E9-EED06565D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476250"/>
            <a:ext cx="11191875" cy="611505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5E1D37-FD50-4A4E-8039-1C896978A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5400" y="1009650"/>
            <a:ext cx="7296150" cy="8562975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47537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7EDBB2-674F-4132-8A6F-24C35BB87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 September 2020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C0DE9C-68F3-40EA-80D2-E67F1F253E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6B918772-37A3-47DC-BE01-33CAE9FCB74A}" type="slidenum">
              <a:rPr lang="en-US" smtClean="0"/>
              <a:pPr algn="ctr"/>
              <a:t>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5CE854-E2F8-4E86-A379-01003CFE6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269319"/>
            <a:ext cx="10953750" cy="7515225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36D3913-8C47-4F7A-B434-961D9C4946FD}"/>
              </a:ext>
            </a:extLst>
          </p:cNvPr>
          <p:cNvSpPr/>
          <p:nvPr/>
        </p:nvSpPr>
        <p:spPr>
          <a:xfrm>
            <a:off x="269688" y="2533650"/>
            <a:ext cx="8925112" cy="762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97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7EDBB2-674F-4132-8A6F-24C35BB87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 September 2020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C0DE9C-68F3-40EA-80D2-E67F1F253E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6B918772-37A3-47DC-BE01-33CAE9FCB74A}" type="slidenum">
              <a:rPr lang="en-US" smtClean="0"/>
              <a:pPr algn="ctr"/>
              <a:t>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5CE854-E2F8-4E86-A379-01003CFE6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269319"/>
            <a:ext cx="10953750" cy="7515225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1B58D00-C362-4C54-9895-ABB3FD14BD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2450" y="4235450"/>
            <a:ext cx="10972800" cy="521970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08548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3625FB-70D1-428F-A392-0CAAD2441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 September 2020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BEBC07-3ECE-426A-8846-D091EA456F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6B918772-37A3-47DC-BE01-33CAE9FCB74A}" type="slidenum">
              <a:rPr lang="en-US" smtClean="0"/>
              <a:pPr algn="ctr"/>
              <a:t>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8EE817-9A40-4F29-8BA3-5347DE31E7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0" y="400050"/>
            <a:ext cx="10991850" cy="680085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97709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3625FB-70D1-428F-A392-0CAAD2441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 September 2020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BEBC07-3ECE-426A-8846-D091EA456F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6B918772-37A3-47DC-BE01-33CAE9FCB74A}" type="slidenum">
              <a:rPr lang="en-US" smtClean="0"/>
              <a:pPr algn="ctr"/>
              <a:t>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8EE817-9A40-4F29-8BA3-5347DE31E7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0" y="400050"/>
            <a:ext cx="10991850" cy="680085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E555BC-EE6D-4B04-9712-6653BEA257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5800" y="2381250"/>
            <a:ext cx="10858500" cy="6029325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733317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DA colors">
      <a:dk1>
        <a:sysClr val="windowText" lastClr="000000"/>
      </a:dk1>
      <a:lt1>
        <a:sysClr val="window" lastClr="FFFFFF"/>
      </a:lt1>
      <a:dk2>
        <a:srgbClr val="21328A"/>
      </a:dk2>
      <a:lt2>
        <a:srgbClr val="FECE4E"/>
      </a:lt2>
      <a:accent1>
        <a:srgbClr val="F59B2D"/>
      </a:accent1>
      <a:accent2>
        <a:srgbClr val="59B2DF"/>
      </a:accent2>
      <a:accent3>
        <a:srgbClr val="CF7609"/>
      </a:accent3>
      <a:accent4>
        <a:srgbClr val="8A4F06"/>
      </a:accent4>
      <a:accent5>
        <a:srgbClr val="BFBFBF"/>
      </a:accent5>
      <a:accent6>
        <a:srgbClr val="7F7F7F"/>
      </a:accent6>
      <a:hlink>
        <a:srgbClr val="F59B2D"/>
      </a:hlink>
      <a:folHlink>
        <a:srgbClr val="21328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DA template" id="{A9586000-ABCC-4F00-A5EB-CE79DC5CE2ED}" vid="{7EFD873D-87CF-4CB2-A974-3F483C95BD8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10250</TotalTime>
  <Words>214</Words>
  <Application>Microsoft Office PowerPoint</Application>
  <PresentationFormat>Custom</PresentationFormat>
  <Paragraphs>78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</dc:title>
  <dc:creator>Kimberly Thornton</dc:creator>
  <cp:lastModifiedBy>Gordon Dunsire</cp:lastModifiedBy>
  <cp:revision>201</cp:revision>
  <dcterms:created xsi:type="dcterms:W3CDTF">2018-05-30T16:51:30Z</dcterms:created>
  <dcterms:modified xsi:type="dcterms:W3CDTF">2020-09-09T14:46:24Z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2018-05-30T00:00:00Z</vt:filetime>
  </property>
  <property fmtid="{D5CDD505-2E9C-101B-9397-08002B2CF9AE}" pid="3" name="Creator">
    <vt:lpwstr>Adobe InDesign CC 13.1 (Windows)</vt:lpwstr>
  </property>
  <property fmtid="{D5CDD505-2E9C-101B-9397-08002B2CF9AE}" pid="4" name="LastSaved">
    <vt:filetime>2018-05-30T00:00:00Z</vt:filetime>
  </property>
</Properties>
</file>